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66" r:id="rId6"/>
    <p:sldId id="264" r:id="rId7"/>
    <p:sldId id="257" r:id="rId8"/>
    <p:sldId id="258" r:id="rId9"/>
    <p:sldId id="259" r:id="rId10"/>
    <p:sldId id="265" r:id="rId11"/>
    <p:sldId id="260" r:id="rId12"/>
    <p:sldId id="261" r:id="rId13"/>
    <p:sldId id="262" r:id="rId14"/>
    <p:sldId id="263" r:id="rId15"/>
    <p:sldId id="26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BFC820-AE34-4A9F-B67F-1BCEF4CBE8F8}" v="18" dt="2025-11-06T23:16:17.5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53269" autoAdjust="0"/>
  </p:normalViewPr>
  <p:slideViewPr>
    <p:cSldViewPr snapToGrid="0">
      <p:cViewPr varScale="1">
        <p:scale>
          <a:sx n="59" d="100"/>
          <a:sy n="59" d="100"/>
        </p:scale>
        <p:origin x="168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di Ackman" userId="20dd03e8-41ff-431f-91f1-73c999858fcb" providerId="ADAL" clId="{7DC4086E-04AC-484C-80DC-DC4520388336}"/>
    <pc:docChg chg="undo custSel addSld delSld modSld">
      <pc:chgData name="Mandi Ackman" userId="20dd03e8-41ff-431f-91f1-73c999858fcb" providerId="ADAL" clId="{7DC4086E-04AC-484C-80DC-DC4520388336}" dt="2025-11-06T23:19:45.305" v="3682" actId="20577"/>
      <pc:docMkLst>
        <pc:docMk/>
      </pc:docMkLst>
      <pc:sldChg chg="addSp delSp modSp mod">
        <pc:chgData name="Mandi Ackman" userId="20dd03e8-41ff-431f-91f1-73c999858fcb" providerId="ADAL" clId="{7DC4086E-04AC-484C-80DC-DC4520388336}" dt="2025-11-06T23:17:18.656" v="3224" actId="22"/>
        <pc:sldMkLst>
          <pc:docMk/>
          <pc:sldMk cId="51925855" sldId="256"/>
        </pc:sldMkLst>
        <pc:spChg chg="mod">
          <ac:chgData name="Mandi Ackman" userId="20dd03e8-41ff-431f-91f1-73c999858fcb" providerId="ADAL" clId="{7DC4086E-04AC-484C-80DC-DC4520388336}" dt="2025-11-06T22:53:15.258" v="324" actId="20577"/>
          <ac:spMkLst>
            <pc:docMk/>
            <pc:sldMk cId="51925855" sldId="256"/>
            <ac:spMk id="2" creationId="{A85E5168-54A9-42DD-B69E-396B8FB0E49A}"/>
          </ac:spMkLst>
        </pc:spChg>
        <pc:spChg chg="mod">
          <ac:chgData name="Mandi Ackman" userId="20dd03e8-41ff-431f-91f1-73c999858fcb" providerId="ADAL" clId="{7DC4086E-04AC-484C-80DC-DC4520388336}" dt="2025-11-06T22:53:46.519" v="372" actId="403"/>
          <ac:spMkLst>
            <pc:docMk/>
            <pc:sldMk cId="51925855" sldId="256"/>
            <ac:spMk id="3" creationId="{4C08324B-C679-4476-96E7-2DDE6F23C14E}"/>
          </ac:spMkLst>
        </pc:spChg>
        <pc:picChg chg="add del">
          <ac:chgData name="Mandi Ackman" userId="20dd03e8-41ff-431f-91f1-73c999858fcb" providerId="ADAL" clId="{7DC4086E-04AC-484C-80DC-DC4520388336}" dt="2025-11-06T23:17:18.656" v="3224" actId="22"/>
          <ac:picMkLst>
            <pc:docMk/>
            <pc:sldMk cId="51925855" sldId="256"/>
            <ac:picMk id="5" creationId="{777FF55A-5FB4-D95F-BB0D-3B9FEF36205F}"/>
          </ac:picMkLst>
        </pc:picChg>
      </pc:sldChg>
      <pc:sldChg chg="addSp delSp modSp mod modNotesTx">
        <pc:chgData name="Mandi Ackman" userId="20dd03e8-41ff-431f-91f1-73c999858fcb" providerId="ADAL" clId="{7DC4086E-04AC-484C-80DC-DC4520388336}" dt="2025-11-06T23:18:29.126" v="3419" actId="14100"/>
        <pc:sldMkLst>
          <pc:docMk/>
          <pc:sldMk cId="3731368196" sldId="257"/>
        </pc:sldMkLst>
        <pc:spChg chg="mod">
          <ac:chgData name="Mandi Ackman" userId="20dd03e8-41ff-431f-91f1-73c999858fcb" providerId="ADAL" clId="{7DC4086E-04AC-484C-80DC-DC4520388336}" dt="2025-11-06T23:18:17.825" v="3416" actId="20577"/>
          <ac:spMkLst>
            <pc:docMk/>
            <pc:sldMk cId="3731368196" sldId="257"/>
            <ac:spMk id="2" creationId="{6AEC8BCF-9678-4F46-B087-7C098CE43415}"/>
          </ac:spMkLst>
        </pc:spChg>
        <pc:spChg chg="mod">
          <ac:chgData name="Mandi Ackman" userId="20dd03e8-41ff-431f-91f1-73c999858fcb" providerId="ADAL" clId="{7DC4086E-04AC-484C-80DC-DC4520388336}" dt="2025-11-06T23:18:29.126" v="3419" actId="14100"/>
          <ac:spMkLst>
            <pc:docMk/>
            <pc:sldMk cId="3731368196" sldId="257"/>
            <ac:spMk id="4" creationId="{0E81D1C7-CB88-49E1-9AAD-9B12DF0FFBF8}"/>
          </ac:spMkLst>
        </pc:spChg>
        <pc:spChg chg="add del mod">
          <ac:chgData name="Mandi Ackman" userId="20dd03e8-41ff-431f-91f1-73c999858fcb" providerId="ADAL" clId="{7DC4086E-04AC-484C-80DC-DC4520388336}" dt="2025-11-06T22:51:03.856" v="220" actId="478"/>
          <ac:spMkLst>
            <pc:docMk/>
            <pc:sldMk cId="3731368196" sldId="257"/>
            <ac:spMk id="5" creationId="{BF9A00D6-834D-E00E-B35D-C6E491842647}"/>
          </ac:spMkLst>
        </pc:spChg>
        <pc:picChg chg="add mod">
          <ac:chgData name="Mandi Ackman" userId="20dd03e8-41ff-431f-91f1-73c999858fcb" providerId="ADAL" clId="{7DC4086E-04AC-484C-80DC-DC4520388336}" dt="2025-11-06T22:51:14.177" v="224" actId="1076"/>
          <ac:picMkLst>
            <pc:docMk/>
            <pc:sldMk cId="3731368196" sldId="257"/>
            <ac:picMk id="7" creationId="{A6813D34-8C0D-A05E-0437-43274ED79102}"/>
          </ac:picMkLst>
        </pc:picChg>
        <pc:picChg chg="del mod">
          <ac:chgData name="Mandi Ackman" userId="20dd03e8-41ff-431f-91f1-73c999858fcb" providerId="ADAL" clId="{7DC4086E-04AC-484C-80DC-DC4520388336}" dt="2025-11-06T22:51:16.195" v="225" actId="478"/>
          <ac:picMkLst>
            <pc:docMk/>
            <pc:sldMk cId="3731368196" sldId="257"/>
            <ac:picMk id="9" creationId="{3C66B12D-2B0E-45E5-A2F3-A3F03CF402A1}"/>
          </ac:picMkLst>
        </pc:picChg>
        <pc:picChg chg="del">
          <ac:chgData name="Mandi Ackman" userId="20dd03e8-41ff-431f-91f1-73c999858fcb" providerId="ADAL" clId="{7DC4086E-04AC-484C-80DC-DC4520388336}" dt="2025-11-06T22:50:59.218" v="217" actId="478"/>
          <ac:picMkLst>
            <pc:docMk/>
            <pc:sldMk cId="3731368196" sldId="257"/>
            <ac:picMk id="17" creationId="{85A7FFA9-8844-460F-A5A5-3E586FE11845}"/>
          </ac:picMkLst>
        </pc:picChg>
      </pc:sldChg>
      <pc:sldChg chg="addSp delSp modSp mod modNotesTx">
        <pc:chgData name="Mandi Ackman" userId="20dd03e8-41ff-431f-91f1-73c999858fcb" providerId="ADAL" clId="{7DC4086E-04AC-484C-80DC-DC4520388336}" dt="2025-11-06T22:59:04.470" v="1632" actId="20577"/>
        <pc:sldMkLst>
          <pc:docMk/>
          <pc:sldMk cId="2921218873" sldId="258"/>
        </pc:sldMkLst>
        <pc:spChg chg="mod">
          <ac:chgData name="Mandi Ackman" userId="20dd03e8-41ff-431f-91f1-73c999858fcb" providerId="ADAL" clId="{7DC4086E-04AC-484C-80DC-DC4520388336}" dt="2025-11-06T22:57:04.847" v="1178" actId="20577"/>
          <ac:spMkLst>
            <pc:docMk/>
            <pc:sldMk cId="2921218873" sldId="258"/>
            <ac:spMk id="2" creationId="{6AEC8BCF-9678-4F46-B087-7C098CE43415}"/>
          </ac:spMkLst>
        </pc:spChg>
        <pc:spChg chg="mod">
          <ac:chgData name="Mandi Ackman" userId="20dd03e8-41ff-431f-91f1-73c999858fcb" providerId="ADAL" clId="{7DC4086E-04AC-484C-80DC-DC4520388336}" dt="2025-11-06T22:59:04.470" v="1632" actId="20577"/>
          <ac:spMkLst>
            <pc:docMk/>
            <pc:sldMk cId="2921218873" sldId="258"/>
            <ac:spMk id="4" creationId="{0E81D1C7-CB88-49E1-9AAD-9B12DF0FFBF8}"/>
          </ac:spMkLst>
        </pc:spChg>
        <pc:spChg chg="del">
          <ac:chgData name="Mandi Ackman" userId="20dd03e8-41ff-431f-91f1-73c999858fcb" providerId="ADAL" clId="{7DC4086E-04AC-484C-80DC-DC4520388336}" dt="2025-11-06T22:57:15.809" v="1180" actId="478"/>
          <ac:spMkLst>
            <pc:docMk/>
            <pc:sldMk cId="2921218873" sldId="258"/>
            <ac:spMk id="5" creationId="{07E34E59-4F5D-4265-80C3-D8D544E2A360}"/>
          </ac:spMkLst>
        </pc:spChg>
        <pc:spChg chg="del">
          <ac:chgData name="Mandi Ackman" userId="20dd03e8-41ff-431f-91f1-73c999858fcb" providerId="ADAL" clId="{7DC4086E-04AC-484C-80DC-DC4520388336}" dt="2025-11-06T22:57:17.554" v="1181" actId="478"/>
          <ac:spMkLst>
            <pc:docMk/>
            <pc:sldMk cId="2921218873" sldId="258"/>
            <ac:spMk id="10" creationId="{14E54B4B-E5CA-4480-8C4A-4FECAD73A153}"/>
          </ac:spMkLst>
        </pc:spChg>
        <pc:picChg chg="add mod">
          <ac:chgData name="Mandi Ackman" userId="20dd03e8-41ff-431f-91f1-73c999858fcb" providerId="ADAL" clId="{7DC4086E-04AC-484C-80DC-DC4520388336}" dt="2025-11-06T22:57:37.961" v="1221" actId="1076"/>
          <ac:picMkLst>
            <pc:docMk/>
            <pc:sldMk cId="2921218873" sldId="258"/>
            <ac:picMk id="3" creationId="{2D926A95-B53C-7D33-1771-4DA94DD03E68}"/>
          </ac:picMkLst>
        </pc:picChg>
        <pc:picChg chg="del">
          <ac:chgData name="Mandi Ackman" userId="20dd03e8-41ff-431f-91f1-73c999858fcb" providerId="ADAL" clId="{7DC4086E-04AC-484C-80DC-DC4520388336}" dt="2025-11-06T22:57:06.461" v="1179" actId="478"/>
          <ac:picMkLst>
            <pc:docMk/>
            <pc:sldMk cId="2921218873" sldId="258"/>
            <ac:picMk id="7" creationId="{DC3FCC08-CF43-4301-BCAF-76063951B6AB}"/>
          </ac:picMkLst>
        </pc:picChg>
      </pc:sldChg>
      <pc:sldChg chg="addSp delSp modSp mod">
        <pc:chgData name="Mandi Ackman" userId="20dd03e8-41ff-431f-91f1-73c999858fcb" providerId="ADAL" clId="{7DC4086E-04AC-484C-80DC-DC4520388336}" dt="2025-11-06T23:01:58.013" v="2057" actId="1076"/>
        <pc:sldMkLst>
          <pc:docMk/>
          <pc:sldMk cId="1697045363" sldId="259"/>
        </pc:sldMkLst>
        <pc:spChg chg="del">
          <ac:chgData name="Mandi Ackman" userId="20dd03e8-41ff-431f-91f1-73c999858fcb" providerId="ADAL" clId="{7DC4086E-04AC-484C-80DC-DC4520388336}" dt="2025-11-06T22:59:18.640" v="1636" actId="478"/>
          <ac:spMkLst>
            <pc:docMk/>
            <pc:sldMk cId="1697045363" sldId="259"/>
            <ac:spMk id="3" creationId="{B448564F-B3D2-429C-AF7C-6D96D69594E0}"/>
          </ac:spMkLst>
        </pc:spChg>
        <pc:spChg chg="mod">
          <ac:chgData name="Mandi Ackman" userId="20dd03e8-41ff-431f-91f1-73c999858fcb" providerId="ADAL" clId="{7DC4086E-04AC-484C-80DC-DC4520388336}" dt="2025-11-06T23:01:48.644" v="2055" actId="113"/>
          <ac:spMkLst>
            <pc:docMk/>
            <pc:sldMk cId="1697045363" sldId="259"/>
            <ac:spMk id="4" creationId="{0E81D1C7-CB88-49E1-9AAD-9B12DF0FFBF8}"/>
          </ac:spMkLst>
        </pc:spChg>
        <pc:spChg chg="del">
          <ac:chgData name="Mandi Ackman" userId="20dd03e8-41ff-431f-91f1-73c999858fcb" providerId="ADAL" clId="{7DC4086E-04AC-484C-80DC-DC4520388336}" dt="2025-11-06T22:59:15.225" v="1634" actId="478"/>
          <ac:spMkLst>
            <pc:docMk/>
            <pc:sldMk cId="1697045363" sldId="259"/>
            <ac:spMk id="5" creationId="{07E34E59-4F5D-4265-80C3-D8D544E2A360}"/>
          </ac:spMkLst>
        </pc:spChg>
        <pc:spChg chg="del">
          <ac:chgData name="Mandi Ackman" userId="20dd03e8-41ff-431f-91f1-73c999858fcb" providerId="ADAL" clId="{7DC4086E-04AC-484C-80DC-DC4520388336}" dt="2025-11-06T22:59:17.063" v="1635" actId="478"/>
          <ac:spMkLst>
            <pc:docMk/>
            <pc:sldMk cId="1697045363" sldId="259"/>
            <ac:spMk id="10" creationId="{14E54B4B-E5CA-4480-8C4A-4FECAD73A153}"/>
          </ac:spMkLst>
        </pc:spChg>
        <pc:picChg chg="add mod">
          <ac:chgData name="Mandi Ackman" userId="20dd03e8-41ff-431f-91f1-73c999858fcb" providerId="ADAL" clId="{7DC4086E-04AC-484C-80DC-DC4520388336}" dt="2025-11-06T23:01:58.013" v="2057" actId="1076"/>
          <ac:picMkLst>
            <pc:docMk/>
            <pc:sldMk cId="1697045363" sldId="259"/>
            <ac:picMk id="6" creationId="{3AB99846-2A50-E450-7484-BA1FE40F3B1C}"/>
          </ac:picMkLst>
        </pc:picChg>
        <pc:picChg chg="del">
          <ac:chgData name="Mandi Ackman" userId="20dd03e8-41ff-431f-91f1-73c999858fcb" providerId="ADAL" clId="{7DC4086E-04AC-484C-80DC-DC4520388336}" dt="2025-11-06T22:59:11.254" v="1633" actId="478"/>
          <ac:picMkLst>
            <pc:docMk/>
            <pc:sldMk cId="1697045363" sldId="259"/>
            <ac:picMk id="7" creationId="{DC3FCC08-CF43-4301-BCAF-76063951B6AB}"/>
          </ac:picMkLst>
        </pc:picChg>
      </pc:sldChg>
      <pc:sldChg chg="addSp delSp modSp mod modNotesTx">
        <pc:chgData name="Mandi Ackman" userId="20dd03e8-41ff-431f-91f1-73c999858fcb" providerId="ADAL" clId="{7DC4086E-04AC-484C-80DC-DC4520388336}" dt="2025-11-06T23:07:41.516" v="2640" actId="20577"/>
        <pc:sldMkLst>
          <pc:docMk/>
          <pc:sldMk cId="3191289902" sldId="260"/>
        </pc:sldMkLst>
        <pc:spChg chg="mod">
          <ac:chgData name="Mandi Ackman" userId="20dd03e8-41ff-431f-91f1-73c999858fcb" providerId="ADAL" clId="{7DC4086E-04AC-484C-80DC-DC4520388336}" dt="2025-11-06T23:03:10.729" v="2217" actId="20577"/>
          <ac:spMkLst>
            <pc:docMk/>
            <pc:sldMk cId="3191289902" sldId="260"/>
            <ac:spMk id="4" creationId="{0E81D1C7-CB88-49E1-9AAD-9B12DF0FFBF8}"/>
          </ac:spMkLst>
        </pc:spChg>
        <pc:spChg chg="add del mod">
          <ac:chgData name="Mandi Ackman" userId="20dd03e8-41ff-431f-91f1-73c999858fcb" providerId="ADAL" clId="{7DC4086E-04AC-484C-80DC-DC4520388336}" dt="2025-11-06T23:02:52.991" v="2210" actId="478"/>
          <ac:spMkLst>
            <pc:docMk/>
            <pc:sldMk cId="3191289902" sldId="260"/>
            <ac:spMk id="5" creationId="{F41EAAC7-490D-9E1C-61CB-1F138067F4D3}"/>
          </ac:spMkLst>
        </pc:spChg>
        <pc:spChg chg="del">
          <ac:chgData name="Mandi Ackman" userId="20dd03e8-41ff-431f-91f1-73c999858fcb" providerId="ADAL" clId="{7DC4086E-04AC-484C-80DC-DC4520388336}" dt="2025-11-06T23:02:56.615" v="2212" actId="478"/>
          <ac:spMkLst>
            <pc:docMk/>
            <pc:sldMk cId="3191289902" sldId="260"/>
            <ac:spMk id="11" creationId="{83B2C21D-8879-4CCA-9F7D-1BB8D01CBAA7}"/>
          </ac:spMkLst>
        </pc:spChg>
        <pc:spChg chg="del">
          <ac:chgData name="Mandi Ackman" userId="20dd03e8-41ff-431f-91f1-73c999858fcb" providerId="ADAL" clId="{7DC4086E-04AC-484C-80DC-DC4520388336}" dt="2025-11-06T23:02:57.607" v="2213" actId="478"/>
          <ac:spMkLst>
            <pc:docMk/>
            <pc:sldMk cId="3191289902" sldId="260"/>
            <ac:spMk id="12" creationId="{E60650C2-488A-4F42-9965-B8B6EE09E28E}"/>
          </ac:spMkLst>
        </pc:spChg>
        <pc:spChg chg="del">
          <ac:chgData name="Mandi Ackman" userId="20dd03e8-41ff-431f-91f1-73c999858fcb" providerId="ADAL" clId="{7DC4086E-04AC-484C-80DC-DC4520388336}" dt="2025-11-06T23:02:54.987" v="2211" actId="478"/>
          <ac:spMkLst>
            <pc:docMk/>
            <pc:sldMk cId="3191289902" sldId="260"/>
            <ac:spMk id="13" creationId="{2BF9FB83-E998-4249-90FE-8F161965AB63}"/>
          </ac:spMkLst>
        </pc:spChg>
        <pc:picChg chg="add mod">
          <ac:chgData name="Mandi Ackman" userId="20dd03e8-41ff-431f-91f1-73c999858fcb" providerId="ADAL" clId="{7DC4086E-04AC-484C-80DC-DC4520388336}" dt="2025-11-06T23:06:45.005" v="2220" actId="27614"/>
          <ac:picMkLst>
            <pc:docMk/>
            <pc:sldMk cId="3191289902" sldId="260"/>
            <ac:picMk id="7" creationId="{2ACBDB81-457B-E731-466B-E50E9AF7B051}"/>
          </ac:picMkLst>
        </pc:picChg>
        <pc:picChg chg="del mod">
          <ac:chgData name="Mandi Ackman" userId="20dd03e8-41ff-431f-91f1-73c999858fcb" providerId="ADAL" clId="{7DC4086E-04AC-484C-80DC-DC4520388336}" dt="2025-11-06T23:02:50.857" v="2209" actId="478"/>
          <ac:picMkLst>
            <pc:docMk/>
            <pc:sldMk cId="3191289902" sldId="260"/>
            <ac:picMk id="9" creationId="{D40AF961-A821-49E5-9F5A-32BC5F545FD7}"/>
          </ac:picMkLst>
        </pc:picChg>
      </pc:sldChg>
      <pc:sldChg chg="addSp delSp modSp mod modNotesTx">
        <pc:chgData name="Mandi Ackman" userId="20dd03e8-41ff-431f-91f1-73c999858fcb" providerId="ADAL" clId="{7DC4086E-04AC-484C-80DC-DC4520388336}" dt="2025-11-06T23:11:41.011" v="2942" actId="20577"/>
        <pc:sldMkLst>
          <pc:docMk/>
          <pc:sldMk cId="1978588142" sldId="261"/>
        </pc:sldMkLst>
        <pc:spChg chg="mod">
          <ac:chgData name="Mandi Ackman" userId="20dd03e8-41ff-431f-91f1-73c999858fcb" providerId="ADAL" clId="{7DC4086E-04AC-484C-80DC-DC4520388336}" dt="2025-11-06T23:08:27.720" v="2754" actId="113"/>
          <ac:spMkLst>
            <pc:docMk/>
            <pc:sldMk cId="1978588142" sldId="261"/>
            <ac:spMk id="4" creationId="{0E81D1C7-CB88-49E1-9AAD-9B12DF0FFBF8}"/>
          </ac:spMkLst>
        </pc:spChg>
        <pc:spChg chg="del">
          <ac:chgData name="Mandi Ackman" userId="20dd03e8-41ff-431f-91f1-73c999858fcb" providerId="ADAL" clId="{7DC4086E-04AC-484C-80DC-DC4520388336}" dt="2025-11-06T23:07:48.245" v="2643" actId="478"/>
          <ac:spMkLst>
            <pc:docMk/>
            <pc:sldMk cId="1978588142" sldId="261"/>
            <ac:spMk id="10" creationId="{235D5EDE-CAA0-4938-8EFE-6AE624A0D2D0}"/>
          </ac:spMkLst>
        </pc:spChg>
        <pc:spChg chg="del">
          <ac:chgData name="Mandi Ackman" userId="20dd03e8-41ff-431f-91f1-73c999858fcb" providerId="ADAL" clId="{7DC4086E-04AC-484C-80DC-DC4520388336}" dt="2025-11-06T23:07:49.157" v="2644" actId="478"/>
          <ac:spMkLst>
            <pc:docMk/>
            <pc:sldMk cId="1978588142" sldId="261"/>
            <ac:spMk id="13" creationId="{7D68DFE1-723C-467C-A9E2-D77AECE0F40C}"/>
          </ac:spMkLst>
        </pc:spChg>
        <pc:spChg chg="del">
          <ac:chgData name="Mandi Ackman" userId="20dd03e8-41ff-431f-91f1-73c999858fcb" providerId="ADAL" clId="{7DC4086E-04AC-484C-80DC-DC4520388336}" dt="2025-11-06T23:07:47.102" v="2642" actId="478"/>
          <ac:spMkLst>
            <pc:docMk/>
            <pc:sldMk cId="1978588142" sldId="261"/>
            <ac:spMk id="14" creationId="{A4676420-86C8-4C1D-AD5A-71FB5A7B5C32}"/>
          </ac:spMkLst>
        </pc:spChg>
        <pc:picChg chg="add del">
          <ac:chgData name="Mandi Ackman" userId="20dd03e8-41ff-431f-91f1-73c999858fcb" providerId="ADAL" clId="{7DC4086E-04AC-484C-80DC-DC4520388336}" dt="2025-11-06T23:08:59.268" v="2805" actId="478"/>
          <ac:picMkLst>
            <pc:docMk/>
            <pc:sldMk cId="1978588142" sldId="261"/>
            <ac:picMk id="5" creationId="{1368A543-0D4E-8D1A-1BB6-F585D8D89C12}"/>
          </ac:picMkLst>
        </pc:picChg>
        <pc:picChg chg="del">
          <ac:chgData name="Mandi Ackman" userId="20dd03e8-41ff-431f-91f1-73c999858fcb" providerId="ADAL" clId="{7DC4086E-04AC-484C-80DC-DC4520388336}" dt="2025-11-06T23:07:44.915" v="2641" actId="478"/>
          <ac:picMkLst>
            <pc:docMk/>
            <pc:sldMk cId="1978588142" sldId="261"/>
            <ac:picMk id="7" creationId="{07AEE048-2D9B-41E6-8512-6A835E47A802}"/>
          </ac:picMkLst>
        </pc:picChg>
        <pc:picChg chg="add mod">
          <ac:chgData name="Mandi Ackman" userId="20dd03e8-41ff-431f-91f1-73c999858fcb" providerId="ADAL" clId="{7DC4086E-04AC-484C-80DC-DC4520388336}" dt="2025-11-06T23:11:10.935" v="2809" actId="1076"/>
          <ac:picMkLst>
            <pc:docMk/>
            <pc:sldMk cId="1978588142" sldId="261"/>
            <ac:picMk id="9" creationId="{DECA14C0-1D60-9B46-96D5-3656C3AC2516}"/>
          </ac:picMkLst>
        </pc:picChg>
      </pc:sldChg>
      <pc:sldChg chg="addSp delSp modSp mod">
        <pc:chgData name="Mandi Ackman" userId="20dd03e8-41ff-431f-91f1-73c999858fcb" providerId="ADAL" clId="{7DC4086E-04AC-484C-80DC-DC4520388336}" dt="2025-11-06T23:13:39.657" v="2982" actId="1076"/>
        <pc:sldMkLst>
          <pc:docMk/>
          <pc:sldMk cId="1481530221" sldId="262"/>
        </pc:sldMkLst>
        <pc:spChg chg="mod">
          <ac:chgData name="Mandi Ackman" userId="20dd03e8-41ff-431f-91f1-73c999858fcb" providerId="ADAL" clId="{7DC4086E-04AC-484C-80DC-DC4520388336}" dt="2025-11-06T23:13:37.609" v="2981" actId="1076"/>
          <ac:spMkLst>
            <pc:docMk/>
            <pc:sldMk cId="1481530221" sldId="262"/>
            <ac:spMk id="4" creationId="{0E81D1C7-CB88-49E1-9AAD-9B12DF0FFBF8}"/>
          </ac:spMkLst>
        </pc:spChg>
        <pc:spChg chg="del">
          <ac:chgData name="Mandi Ackman" userId="20dd03e8-41ff-431f-91f1-73c999858fcb" providerId="ADAL" clId="{7DC4086E-04AC-484C-80DC-DC4520388336}" dt="2025-11-06T23:11:56.435" v="2944" actId="478"/>
          <ac:spMkLst>
            <pc:docMk/>
            <pc:sldMk cId="1481530221" sldId="262"/>
            <ac:spMk id="5" creationId="{2F0E6BB0-25BA-4E51-8C7F-5AB8350E965F}"/>
          </ac:spMkLst>
        </pc:spChg>
        <pc:picChg chg="add mod">
          <ac:chgData name="Mandi Ackman" userId="20dd03e8-41ff-431f-91f1-73c999858fcb" providerId="ADAL" clId="{7DC4086E-04AC-484C-80DC-DC4520388336}" dt="2025-11-06T23:13:39.657" v="2982" actId="1076"/>
          <ac:picMkLst>
            <pc:docMk/>
            <pc:sldMk cId="1481530221" sldId="262"/>
            <ac:picMk id="3" creationId="{1E0487CA-C903-4678-1457-6F3894BA0986}"/>
          </ac:picMkLst>
        </pc:picChg>
        <pc:picChg chg="add del mod">
          <ac:chgData name="Mandi Ackman" userId="20dd03e8-41ff-431f-91f1-73c999858fcb" providerId="ADAL" clId="{7DC4086E-04AC-484C-80DC-DC4520388336}" dt="2025-11-06T23:12:49.986" v="2949" actId="478"/>
          <ac:picMkLst>
            <pc:docMk/>
            <pc:sldMk cId="1481530221" sldId="262"/>
            <ac:picMk id="6" creationId="{5CDEBAE5-12B8-3E6A-EC0D-B1D16B288435}"/>
          </ac:picMkLst>
        </pc:picChg>
        <pc:picChg chg="del">
          <ac:chgData name="Mandi Ackman" userId="20dd03e8-41ff-431f-91f1-73c999858fcb" providerId="ADAL" clId="{7DC4086E-04AC-484C-80DC-DC4520388336}" dt="2025-11-06T23:11:49.811" v="2943" actId="478"/>
          <ac:picMkLst>
            <pc:docMk/>
            <pc:sldMk cId="1481530221" sldId="262"/>
            <ac:picMk id="7" creationId="{FD7F84E3-68CF-4FC3-A96F-9204ACA6E39A}"/>
          </ac:picMkLst>
        </pc:picChg>
        <pc:picChg chg="add mod">
          <ac:chgData name="Mandi Ackman" userId="20dd03e8-41ff-431f-91f1-73c999858fcb" providerId="ADAL" clId="{7DC4086E-04AC-484C-80DC-DC4520388336}" dt="2025-11-06T23:13:06.055" v="2959" actId="1076"/>
          <ac:picMkLst>
            <pc:docMk/>
            <pc:sldMk cId="1481530221" sldId="262"/>
            <ac:picMk id="9" creationId="{C091DDDD-CE9D-08B9-2B5A-50CC57C5B909}"/>
          </ac:picMkLst>
        </pc:picChg>
      </pc:sldChg>
      <pc:sldChg chg="addSp delSp modSp mod modNotesTx">
        <pc:chgData name="Mandi Ackman" userId="20dd03e8-41ff-431f-91f1-73c999858fcb" providerId="ADAL" clId="{7DC4086E-04AC-484C-80DC-DC4520388336}" dt="2025-11-06T23:16:55.995" v="3222" actId="5793"/>
        <pc:sldMkLst>
          <pc:docMk/>
          <pc:sldMk cId="2572673806" sldId="263"/>
        </pc:sldMkLst>
        <pc:spChg chg="mod">
          <ac:chgData name="Mandi Ackman" userId="20dd03e8-41ff-431f-91f1-73c999858fcb" providerId="ADAL" clId="{7DC4086E-04AC-484C-80DC-DC4520388336}" dt="2025-11-06T23:16:55.995" v="3222" actId="5793"/>
          <ac:spMkLst>
            <pc:docMk/>
            <pc:sldMk cId="2572673806" sldId="263"/>
            <ac:spMk id="4" creationId="{0E81D1C7-CB88-49E1-9AAD-9B12DF0FFBF8}"/>
          </ac:spMkLst>
        </pc:spChg>
        <pc:spChg chg="add del mod">
          <ac:chgData name="Mandi Ackman" userId="20dd03e8-41ff-431f-91f1-73c999858fcb" providerId="ADAL" clId="{7DC4086E-04AC-484C-80DC-DC4520388336}" dt="2025-11-06T23:14:36.332" v="3097" actId="478"/>
          <ac:spMkLst>
            <pc:docMk/>
            <pc:sldMk cId="2572673806" sldId="263"/>
            <ac:spMk id="5" creationId="{210EE3E1-3B9E-75E4-78A2-9D4DE6CBC18D}"/>
          </ac:spMkLst>
        </pc:spChg>
        <pc:spChg chg="del">
          <ac:chgData name="Mandi Ackman" userId="20dd03e8-41ff-431f-91f1-73c999858fcb" providerId="ADAL" clId="{7DC4086E-04AC-484C-80DC-DC4520388336}" dt="2025-11-06T23:15:06.085" v="3099" actId="478"/>
          <ac:spMkLst>
            <pc:docMk/>
            <pc:sldMk cId="2572673806" sldId="263"/>
            <ac:spMk id="11" creationId="{D818730F-3FBA-4621-8708-2DFA65A51507}"/>
          </ac:spMkLst>
        </pc:spChg>
        <pc:picChg chg="del">
          <ac:chgData name="Mandi Ackman" userId="20dd03e8-41ff-431f-91f1-73c999858fcb" providerId="ADAL" clId="{7DC4086E-04AC-484C-80DC-DC4520388336}" dt="2025-11-06T23:14:35.113" v="3095" actId="478"/>
          <ac:picMkLst>
            <pc:docMk/>
            <pc:sldMk cId="2572673806" sldId="263"/>
            <ac:picMk id="6" creationId="{D6F724B3-BB83-4BA7-B362-2E91C0CB9F8C}"/>
          </ac:picMkLst>
        </pc:picChg>
        <pc:picChg chg="add mod">
          <ac:chgData name="Mandi Ackman" userId="20dd03e8-41ff-431f-91f1-73c999858fcb" providerId="ADAL" clId="{7DC4086E-04AC-484C-80DC-DC4520388336}" dt="2025-11-06T23:16:00.499" v="3107" actId="1076"/>
          <ac:picMkLst>
            <pc:docMk/>
            <pc:sldMk cId="2572673806" sldId="263"/>
            <ac:picMk id="8" creationId="{2A36936C-C50F-3EB6-74DB-3A11608B5CE7}"/>
          </ac:picMkLst>
        </pc:picChg>
        <pc:picChg chg="del">
          <ac:chgData name="Mandi Ackman" userId="20dd03e8-41ff-431f-91f1-73c999858fcb" providerId="ADAL" clId="{7DC4086E-04AC-484C-80DC-DC4520388336}" dt="2025-11-06T23:14:32.949" v="3094" actId="478"/>
          <ac:picMkLst>
            <pc:docMk/>
            <pc:sldMk cId="2572673806" sldId="263"/>
            <ac:picMk id="10" creationId="{C1FEF520-C097-442D-B290-54D161E7F95C}"/>
          </ac:picMkLst>
        </pc:picChg>
        <pc:picChg chg="add mod">
          <ac:chgData name="Mandi Ackman" userId="20dd03e8-41ff-431f-91f1-73c999858fcb" providerId="ADAL" clId="{7DC4086E-04AC-484C-80DC-DC4520388336}" dt="2025-11-06T23:16:01.794" v="3108" actId="1076"/>
          <ac:picMkLst>
            <pc:docMk/>
            <pc:sldMk cId="2572673806" sldId="263"/>
            <ac:picMk id="12" creationId="{9FA39A67-930F-8EFE-E5D5-E318CF8DF152}"/>
          </ac:picMkLst>
        </pc:picChg>
      </pc:sldChg>
      <pc:sldChg chg="new del">
        <pc:chgData name="Mandi Ackman" userId="20dd03e8-41ff-431f-91f1-73c999858fcb" providerId="ADAL" clId="{7DC4086E-04AC-484C-80DC-DC4520388336}" dt="2025-11-06T22:49:18.015" v="36" actId="47"/>
        <pc:sldMkLst>
          <pc:docMk/>
          <pc:sldMk cId="2173909721" sldId="264"/>
        </pc:sldMkLst>
      </pc:sldChg>
      <pc:sldChg chg="addSp delSp modSp add mod setBg delDesignElem modNotesTx">
        <pc:chgData name="Mandi Ackman" userId="20dd03e8-41ff-431f-91f1-73c999858fcb" providerId="ADAL" clId="{7DC4086E-04AC-484C-80DC-DC4520388336}" dt="2025-11-06T22:55:35.591" v="797" actId="20577"/>
        <pc:sldMkLst>
          <pc:docMk/>
          <pc:sldMk cId="2575503853" sldId="264"/>
        </pc:sldMkLst>
        <pc:spChg chg="mod">
          <ac:chgData name="Mandi Ackman" userId="20dd03e8-41ff-431f-91f1-73c999858fcb" providerId="ADAL" clId="{7DC4086E-04AC-484C-80DC-DC4520388336}" dt="2025-11-06T22:49:48.839" v="69" actId="14100"/>
          <ac:spMkLst>
            <pc:docMk/>
            <pc:sldMk cId="2575503853" sldId="264"/>
            <ac:spMk id="2" creationId="{B8608228-A2C2-CE73-23AE-9252663C5D49}"/>
          </ac:spMkLst>
        </pc:spChg>
        <pc:spChg chg="mod">
          <ac:chgData name="Mandi Ackman" userId="20dd03e8-41ff-431f-91f1-73c999858fcb" providerId="ADAL" clId="{7DC4086E-04AC-484C-80DC-DC4520388336}" dt="2025-11-06T22:55:10.315" v="645" actId="20577"/>
          <ac:spMkLst>
            <pc:docMk/>
            <pc:sldMk cId="2575503853" sldId="264"/>
            <ac:spMk id="4" creationId="{76FA9495-572F-4F7B-C01A-03A9737B298E}"/>
          </ac:spMkLst>
        </pc:spChg>
        <pc:spChg chg="add del mod">
          <ac:chgData name="Mandi Ackman" userId="20dd03e8-41ff-431f-91f1-73c999858fcb" providerId="ADAL" clId="{7DC4086E-04AC-484C-80DC-DC4520388336}" dt="2025-11-06T22:52:44.926" v="300" actId="478"/>
          <ac:spMkLst>
            <pc:docMk/>
            <pc:sldMk cId="2575503853" sldId="264"/>
            <ac:spMk id="5" creationId="{356FA510-ED9C-E358-BB1F-5C99A631BE94}"/>
          </ac:spMkLst>
        </pc:spChg>
        <pc:spChg chg="del">
          <ac:chgData name="Mandi Ackman" userId="20dd03e8-41ff-431f-91f1-73c999858fcb" providerId="ADAL" clId="{7DC4086E-04AC-484C-80DC-DC4520388336}" dt="2025-11-06T22:49:37.643" v="39"/>
          <ac:spMkLst>
            <pc:docMk/>
            <pc:sldMk cId="2575503853" sldId="264"/>
            <ac:spMk id="19" creationId="{3CBB1A83-405A-BBE6-CF37-02252CDC74AC}"/>
          </ac:spMkLst>
        </pc:spChg>
        <pc:picChg chg="add mod">
          <ac:chgData name="Mandi Ackman" userId="20dd03e8-41ff-431f-91f1-73c999858fcb" providerId="ADAL" clId="{7DC4086E-04AC-484C-80DC-DC4520388336}" dt="2025-11-06T22:53:03.655" v="312" actId="1076"/>
          <ac:picMkLst>
            <pc:docMk/>
            <pc:sldMk cId="2575503853" sldId="264"/>
            <ac:picMk id="6" creationId="{ACAD9081-1773-C24A-7DF2-6309D21F9002}"/>
          </ac:picMkLst>
        </pc:picChg>
        <pc:picChg chg="del">
          <ac:chgData name="Mandi Ackman" userId="20dd03e8-41ff-431f-91f1-73c999858fcb" providerId="ADAL" clId="{7DC4086E-04AC-484C-80DC-DC4520388336}" dt="2025-11-06T22:52:45.902" v="301" actId="478"/>
          <ac:picMkLst>
            <pc:docMk/>
            <pc:sldMk cId="2575503853" sldId="264"/>
            <ac:picMk id="9" creationId="{F6D048F1-8675-92A9-8545-57C19354A4B3}"/>
          </ac:picMkLst>
        </pc:picChg>
        <pc:picChg chg="del">
          <ac:chgData name="Mandi Ackman" userId="20dd03e8-41ff-431f-91f1-73c999858fcb" providerId="ADAL" clId="{7DC4086E-04AC-484C-80DC-DC4520388336}" dt="2025-11-06T22:50:32.540" v="216" actId="478"/>
          <ac:picMkLst>
            <pc:docMk/>
            <pc:sldMk cId="2575503853" sldId="264"/>
            <ac:picMk id="17" creationId="{3C595D5C-E4D8-515C-BFB2-69151676EE2B}"/>
          </ac:picMkLst>
        </pc:picChg>
      </pc:sldChg>
      <pc:sldChg chg="addSp delSp modSp new mod modClrScheme chgLayout modNotesTx">
        <pc:chgData name="Mandi Ackman" userId="20dd03e8-41ff-431f-91f1-73c999858fcb" providerId="ADAL" clId="{7DC4086E-04AC-484C-80DC-DC4520388336}" dt="2025-11-06T23:00:51.165" v="1805" actId="20577"/>
        <pc:sldMkLst>
          <pc:docMk/>
          <pc:sldMk cId="935727396" sldId="265"/>
        </pc:sldMkLst>
        <pc:spChg chg="del">
          <ac:chgData name="Mandi Ackman" userId="20dd03e8-41ff-431f-91f1-73c999858fcb" providerId="ADAL" clId="{7DC4086E-04AC-484C-80DC-DC4520388336}" dt="2025-11-06T23:00:23.769" v="1647" actId="700"/>
          <ac:spMkLst>
            <pc:docMk/>
            <pc:sldMk cId="935727396" sldId="265"/>
            <ac:spMk id="2" creationId="{3F592117-F98E-A91D-EA72-DFBA7CBE5C72}"/>
          </ac:spMkLst>
        </pc:spChg>
        <pc:spChg chg="del">
          <ac:chgData name="Mandi Ackman" userId="20dd03e8-41ff-431f-91f1-73c999858fcb" providerId="ADAL" clId="{7DC4086E-04AC-484C-80DC-DC4520388336}" dt="2025-11-06T23:00:23.769" v="1647" actId="700"/>
          <ac:spMkLst>
            <pc:docMk/>
            <pc:sldMk cId="935727396" sldId="265"/>
            <ac:spMk id="3" creationId="{FBE42450-F58F-2847-C292-B3699C7EA989}"/>
          </ac:spMkLst>
        </pc:spChg>
        <pc:spChg chg="del">
          <ac:chgData name="Mandi Ackman" userId="20dd03e8-41ff-431f-91f1-73c999858fcb" providerId="ADAL" clId="{7DC4086E-04AC-484C-80DC-DC4520388336}" dt="2025-11-06T23:00:23.769" v="1647" actId="700"/>
          <ac:spMkLst>
            <pc:docMk/>
            <pc:sldMk cId="935727396" sldId="265"/>
            <ac:spMk id="4" creationId="{25126CC7-5431-4614-BE48-8496C29CB0D5}"/>
          </ac:spMkLst>
        </pc:spChg>
        <pc:picChg chg="add mod">
          <ac:chgData name="Mandi Ackman" userId="20dd03e8-41ff-431f-91f1-73c999858fcb" providerId="ADAL" clId="{7DC4086E-04AC-484C-80DC-DC4520388336}" dt="2025-11-06T23:00:28.448" v="1650" actId="1076"/>
          <ac:picMkLst>
            <pc:docMk/>
            <pc:sldMk cId="935727396" sldId="265"/>
            <ac:picMk id="5" creationId="{20C7EE3E-E93F-FF1D-2CF0-F42EBACF53C4}"/>
          </ac:picMkLst>
        </pc:picChg>
      </pc:sldChg>
      <pc:sldChg chg="modSp new mod modNotesTx">
        <pc:chgData name="Mandi Ackman" userId="20dd03e8-41ff-431f-91f1-73c999858fcb" providerId="ADAL" clId="{7DC4086E-04AC-484C-80DC-DC4520388336}" dt="2025-11-06T23:19:21.068" v="3664" actId="20577"/>
        <pc:sldMkLst>
          <pc:docMk/>
          <pc:sldMk cId="2337151030" sldId="266"/>
        </pc:sldMkLst>
        <pc:spChg chg="mod">
          <ac:chgData name="Mandi Ackman" userId="20dd03e8-41ff-431f-91f1-73c999858fcb" providerId="ADAL" clId="{7DC4086E-04AC-484C-80DC-DC4520388336}" dt="2025-11-06T23:17:28.426" v="3264" actId="20577"/>
          <ac:spMkLst>
            <pc:docMk/>
            <pc:sldMk cId="2337151030" sldId="266"/>
            <ac:spMk id="2" creationId="{724EC750-70FC-4A96-0D5C-F966C9ED963C}"/>
          </ac:spMkLst>
        </pc:spChg>
        <pc:spChg chg="mod">
          <ac:chgData name="Mandi Ackman" userId="20dd03e8-41ff-431f-91f1-73c999858fcb" providerId="ADAL" clId="{7DC4086E-04AC-484C-80DC-DC4520388336}" dt="2025-11-06T23:18:11.407" v="3415" actId="20577"/>
          <ac:spMkLst>
            <pc:docMk/>
            <pc:sldMk cId="2337151030" sldId="266"/>
            <ac:spMk id="3" creationId="{49123907-7294-E0AF-F5E2-C23AC52316FF}"/>
          </ac:spMkLst>
        </pc:spChg>
      </pc:sldChg>
      <pc:sldChg chg="addSp delSp modSp new mod modClrScheme chgLayout">
        <pc:chgData name="Mandi Ackman" userId="20dd03e8-41ff-431f-91f1-73c999858fcb" providerId="ADAL" clId="{7DC4086E-04AC-484C-80DC-DC4520388336}" dt="2025-11-06T23:19:45.305" v="3682" actId="20577"/>
        <pc:sldMkLst>
          <pc:docMk/>
          <pc:sldMk cId="3253621549" sldId="267"/>
        </pc:sldMkLst>
        <pc:spChg chg="del mod ord">
          <ac:chgData name="Mandi Ackman" userId="20dd03e8-41ff-431f-91f1-73c999858fcb" providerId="ADAL" clId="{7DC4086E-04AC-484C-80DC-DC4520388336}" dt="2025-11-06T23:19:41.855" v="3666" actId="700"/>
          <ac:spMkLst>
            <pc:docMk/>
            <pc:sldMk cId="3253621549" sldId="267"/>
            <ac:spMk id="2" creationId="{35E06E1B-008E-5F9C-8FB3-A0AF2D750EBE}"/>
          </ac:spMkLst>
        </pc:spChg>
        <pc:spChg chg="del mod ord">
          <ac:chgData name="Mandi Ackman" userId="20dd03e8-41ff-431f-91f1-73c999858fcb" providerId="ADAL" clId="{7DC4086E-04AC-484C-80DC-DC4520388336}" dt="2025-11-06T23:19:41.855" v="3666" actId="700"/>
          <ac:spMkLst>
            <pc:docMk/>
            <pc:sldMk cId="3253621549" sldId="267"/>
            <ac:spMk id="3" creationId="{C70B5326-9F78-29BC-6FB1-03B936BF5A45}"/>
          </ac:spMkLst>
        </pc:spChg>
        <pc:spChg chg="del">
          <ac:chgData name="Mandi Ackman" userId="20dd03e8-41ff-431f-91f1-73c999858fcb" providerId="ADAL" clId="{7DC4086E-04AC-484C-80DC-DC4520388336}" dt="2025-11-06T23:19:41.855" v="3666" actId="700"/>
          <ac:spMkLst>
            <pc:docMk/>
            <pc:sldMk cId="3253621549" sldId="267"/>
            <ac:spMk id="4" creationId="{85577ACE-1E93-286B-549A-073A5E54FA36}"/>
          </ac:spMkLst>
        </pc:spChg>
        <pc:spChg chg="add mod ord">
          <ac:chgData name="Mandi Ackman" userId="20dd03e8-41ff-431f-91f1-73c999858fcb" providerId="ADAL" clId="{7DC4086E-04AC-484C-80DC-DC4520388336}" dt="2025-11-06T23:19:45.305" v="3682" actId="20577"/>
          <ac:spMkLst>
            <pc:docMk/>
            <pc:sldMk cId="3253621549" sldId="267"/>
            <ac:spMk id="5" creationId="{1E8AAB82-204E-81D7-8BCB-D558E8A10D39}"/>
          </ac:spMkLst>
        </pc:spChg>
        <pc:spChg chg="add mod ord">
          <ac:chgData name="Mandi Ackman" userId="20dd03e8-41ff-431f-91f1-73c999858fcb" providerId="ADAL" clId="{7DC4086E-04AC-484C-80DC-DC4520388336}" dt="2025-11-06T23:19:41.855" v="3666" actId="700"/>
          <ac:spMkLst>
            <pc:docMk/>
            <pc:sldMk cId="3253621549" sldId="267"/>
            <ac:spMk id="6" creationId="{976CC3AC-717D-0C09-5D62-B9A14D27840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612DBA-4442-4DF0-A75F-5D9AD3EE66F4}" type="datetimeFigureOut">
              <a:rPr lang="en-AU" smtClean="0"/>
              <a:t>7/11/2025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700D0-0EAA-4D79-92D2-45E34FDBE657}" type="slidenum">
              <a:rPr lang="en-AU" smtClean="0"/>
              <a:t>‹#›</a:t>
            </a:fld>
            <a:endParaRPr lang="en-AU"/>
          </a:p>
        </p:txBody>
      </p:sp>
    </p:spTree>
    <p:extLst>
      <p:ext uri="{BB962C8B-B14F-4D97-AF65-F5344CB8AC3E}">
        <p14:creationId xmlns:p14="http://schemas.microsoft.com/office/powerpoint/2010/main" val="651032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The Quality Management System (QMS) is [Insert organisation name]’s new online portal to host our policies, processes and templates for operational use. All staff will have access to the QMS through their internet enabled device. The QMS is provided in partnership by Ageing Australia and Centro Assist. The technology of the platform is provided through Centro Assist. </a:t>
            </a:r>
          </a:p>
          <a:p>
            <a:endParaRPr lang="en-AU" dirty="0"/>
          </a:p>
        </p:txBody>
      </p:sp>
      <p:sp>
        <p:nvSpPr>
          <p:cNvPr id="4" name="Slide Number Placeholder 3"/>
          <p:cNvSpPr>
            <a:spLocks noGrp="1"/>
          </p:cNvSpPr>
          <p:nvPr>
            <p:ph type="sldNum" sz="quarter" idx="5"/>
          </p:nvPr>
        </p:nvSpPr>
        <p:spPr/>
        <p:txBody>
          <a:bodyPr/>
          <a:lstStyle/>
          <a:p>
            <a:fld id="{55D700D0-0EAA-4D79-92D2-45E34FDBE657}" type="slidenum">
              <a:rPr lang="en-AU" smtClean="0"/>
              <a:t>1</a:t>
            </a:fld>
            <a:endParaRPr lang="en-AU"/>
          </a:p>
        </p:txBody>
      </p:sp>
    </p:spTree>
    <p:extLst>
      <p:ext uri="{BB962C8B-B14F-4D97-AF65-F5344CB8AC3E}">
        <p14:creationId xmlns:p14="http://schemas.microsoft.com/office/powerpoint/2010/main" val="244592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5D700D0-0EAA-4D79-92D2-45E34FDBE657}" type="slidenum">
              <a:rPr lang="en-AU" smtClean="0"/>
              <a:t>10</a:t>
            </a:fld>
            <a:endParaRPr lang="en-AU"/>
          </a:p>
        </p:txBody>
      </p:sp>
    </p:spTree>
    <p:extLst>
      <p:ext uri="{BB962C8B-B14F-4D97-AF65-F5344CB8AC3E}">
        <p14:creationId xmlns:p14="http://schemas.microsoft.com/office/powerpoint/2010/main" val="3586774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Insert images from your own system if preferred. </a:t>
            </a:r>
          </a:p>
          <a:p>
            <a:endParaRPr lang="en-AU" dirty="0"/>
          </a:p>
          <a:p>
            <a:r>
              <a:rPr lang="en-AU" dirty="0"/>
              <a:t>Reach out </a:t>
            </a:r>
          </a:p>
        </p:txBody>
      </p:sp>
      <p:sp>
        <p:nvSpPr>
          <p:cNvPr id="4" name="Slide Number Placeholder 3"/>
          <p:cNvSpPr>
            <a:spLocks noGrp="1"/>
          </p:cNvSpPr>
          <p:nvPr>
            <p:ph type="sldNum" sz="quarter" idx="5"/>
          </p:nvPr>
        </p:nvSpPr>
        <p:spPr/>
        <p:txBody>
          <a:bodyPr/>
          <a:lstStyle/>
          <a:p>
            <a:fld id="{55D700D0-0EAA-4D79-92D2-45E34FDBE657}" type="slidenum">
              <a:rPr lang="en-AU" smtClean="0"/>
              <a:t>11</a:t>
            </a:fld>
            <a:endParaRPr lang="en-AU"/>
          </a:p>
        </p:txBody>
      </p:sp>
    </p:spTree>
    <p:extLst>
      <p:ext uri="{BB962C8B-B14F-4D97-AF65-F5344CB8AC3E}">
        <p14:creationId xmlns:p14="http://schemas.microsoft.com/office/powerpoint/2010/main" val="1000823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5D700D0-0EAA-4D79-92D2-45E34FDBE657}" type="slidenum">
              <a:rPr lang="en-AU" smtClean="0"/>
              <a:t>12</a:t>
            </a:fld>
            <a:endParaRPr lang="en-AU"/>
          </a:p>
        </p:txBody>
      </p:sp>
    </p:spTree>
    <p:extLst>
      <p:ext uri="{BB962C8B-B14F-4D97-AF65-F5344CB8AC3E}">
        <p14:creationId xmlns:p14="http://schemas.microsoft.com/office/powerpoint/2010/main" val="4228288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 in additional training points as required (e.g. how to use Audits, how to log Register Items, how to complete Required Reading, etc)</a:t>
            </a:r>
          </a:p>
          <a:p>
            <a:r>
              <a:rPr lang="en-AU" dirty="0"/>
              <a:t>Refer to User guides in the QMS Support Portal for assistance. </a:t>
            </a:r>
          </a:p>
        </p:txBody>
      </p:sp>
      <p:sp>
        <p:nvSpPr>
          <p:cNvPr id="4" name="Slide Number Placeholder 3"/>
          <p:cNvSpPr>
            <a:spLocks noGrp="1"/>
          </p:cNvSpPr>
          <p:nvPr>
            <p:ph type="sldNum" sz="quarter" idx="5"/>
          </p:nvPr>
        </p:nvSpPr>
        <p:spPr/>
        <p:txBody>
          <a:bodyPr/>
          <a:lstStyle/>
          <a:p>
            <a:fld id="{55D700D0-0EAA-4D79-92D2-45E34FDBE657}" type="slidenum">
              <a:rPr lang="en-AU" smtClean="0"/>
              <a:t>2</a:t>
            </a:fld>
            <a:endParaRPr lang="en-AU"/>
          </a:p>
        </p:txBody>
      </p:sp>
    </p:spTree>
    <p:extLst>
      <p:ext uri="{BB962C8B-B14F-4D97-AF65-F5344CB8AC3E}">
        <p14:creationId xmlns:p14="http://schemas.microsoft.com/office/powerpoint/2010/main" val="553247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E77D2-2F47-52F6-31E2-ABFB13318C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EA47B9-A108-DE84-ACD1-4D214738B05E}"/>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68FEB1CF-24E7-FF5A-C43E-E82FC00656C0}"/>
              </a:ext>
            </a:extLst>
          </p:cNvPr>
          <p:cNvSpPr>
            <a:spLocks noGrp="1"/>
          </p:cNvSpPr>
          <p:nvPr>
            <p:ph type="body" idx="1"/>
          </p:nvPr>
        </p:nvSpPr>
        <p:spPr/>
        <p:txBody>
          <a:bodyPr/>
          <a:lstStyle/>
          <a:p>
            <a:r>
              <a:rPr lang="en-AU" dirty="0"/>
              <a:t>All users should receive/should have received a welcome email to log into the system for the first time. </a:t>
            </a:r>
          </a:p>
          <a:p>
            <a:r>
              <a:rPr lang="en-AU" dirty="0"/>
              <a:t>Follow the prompts on the email to log in an set up a password. Save our QMS website URL to your preferred browser favourites bar. </a:t>
            </a:r>
          </a:p>
          <a:p>
            <a:r>
              <a:rPr lang="en-AU" dirty="0"/>
              <a:t>Tip: if you cannot find the email check your junk mail folder. If still unable to locate, let [insert system administrator] know. </a:t>
            </a:r>
          </a:p>
        </p:txBody>
      </p:sp>
      <p:sp>
        <p:nvSpPr>
          <p:cNvPr id="4" name="Slide Number Placeholder 3">
            <a:extLst>
              <a:ext uri="{FF2B5EF4-FFF2-40B4-BE49-F238E27FC236}">
                <a16:creationId xmlns:a16="http://schemas.microsoft.com/office/drawing/2014/main" id="{F30B6278-48F9-85EF-EDA2-89E7C1BDE153}"/>
              </a:ext>
            </a:extLst>
          </p:cNvPr>
          <p:cNvSpPr>
            <a:spLocks noGrp="1"/>
          </p:cNvSpPr>
          <p:nvPr>
            <p:ph type="sldNum" sz="quarter" idx="5"/>
          </p:nvPr>
        </p:nvSpPr>
        <p:spPr/>
        <p:txBody>
          <a:bodyPr/>
          <a:lstStyle/>
          <a:p>
            <a:fld id="{55D700D0-0EAA-4D79-92D2-45E34FDBE657}" type="slidenum">
              <a:rPr lang="en-AU" smtClean="0"/>
              <a:t>3</a:t>
            </a:fld>
            <a:endParaRPr lang="en-AU"/>
          </a:p>
        </p:txBody>
      </p:sp>
    </p:spTree>
    <p:extLst>
      <p:ext uri="{BB962C8B-B14F-4D97-AF65-F5344CB8AC3E}">
        <p14:creationId xmlns:p14="http://schemas.microsoft.com/office/powerpoint/2010/main" val="2663571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dirty="0"/>
              <a:t>The QMS will work on any internet browser, however Chrome is preferred. </a:t>
            </a:r>
          </a:p>
          <a:p>
            <a:r>
              <a:rPr lang="en-AU" dirty="0"/>
              <a:t>If you have forgotten your password, click Forgot Password. You will receive an email from Centro assist requesting you set up a new password. If this email is not received, check your junk mail and if still not locatable, inform [insert system administrator]</a:t>
            </a:r>
          </a:p>
        </p:txBody>
      </p:sp>
      <p:sp>
        <p:nvSpPr>
          <p:cNvPr id="4" name="Slide Number Placeholder 3"/>
          <p:cNvSpPr>
            <a:spLocks noGrp="1"/>
          </p:cNvSpPr>
          <p:nvPr>
            <p:ph type="sldNum" sz="quarter" idx="5"/>
          </p:nvPr>
        </p:nvSpPr>
        <p:spPr/>
        <p:txBody>
          <a:bodyPr/>
          <a:lstStyle/>
          <a:p>
            <a:fld id="{55D700D0-0EAA-4D79-92D2-45E34FDBE657}" type="slidenum">
              <a:rPr lang="en-AU" smtClean="0"/>
              <a:t>4</a:t>
            </a:fld>
            <a:endParaRPr lang="en-AU"/>
          </a:p>
        </p:txBody>
      </p:sp>
    </p:spTree>
    <p:extLst>
      <p:ext uri="{BB962C8B-B14F-4D97-AF65-F5344CB8AC3E}">
        <p14:creationId xmlns:p14="http://schemas.microsoft.com/office/powerpoint/2010/main" val="2526570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[Insert image here from your own organisation’s QMS home page and adapt the list of content to suit what you have subscribed to]</a:t>
            </a:r>
          </a:p>
          <a:p>
            <a:r>
              <a:rPr lang="en-AU" dirty="0"/>
              <a:t>The image on the screen is the home page, from here you can navigate to various areas of our QMS including: [insert details of what modules are subscribed to]</a:t>
            </a:r>
          </a:p>
        </p:txBody>
      </p:sp>
      <p:sp>
        <p:nvSpPr>
          <p:cNvPr id="4" name="Slide Number Placeholder 3"/>
          <p:cNvSpPr>
            <a:spLocks noGrp="1"/>
          </p:cNvSpPr>
          <p:nvPr>
            <p:ph type="sldNum" sz="quarter" idx="5"/>
          </p:nvPr>
        </p:nvSpPr>
        <p:spPr/>
        <p:txBody>
          <a:bodyPr/>
          <a:lstStyle/>
          <a:p>
            <a:fld id="{55D700D0-0EAA-4D79-92D2-45E34FDBE657}" type="slidenum">
              <a:rPr lang="en-AU" smtClean="0"/>
              <a:t>5</a:t>
            </a:fld>
            <a:endParaRPr lang="en-AU"/>
          </a:p>
        </p:txBody>
      </p:sp>
    </p:spTree>
    <p:extLst>
      <p:ext uri="{BB962C8B-B14F-4D97-AF65-F5344CB8AC3E}">
        <p14:creationId xmlns:p14="http://schemas.microsoft.com/office/powerpoint/2010/main" val="1481397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Arial" panose="020B0604020202020204" pitchFamily="34" charset="0"/>
                <a:ea typeface="Calibri" panose="020F0502020204030204" pitchFamily="34" charset="0"/>
                <a:cs typeface="Times New Roman" panose="02020603050405020304" pitchFamily="18" charset="0"/>
              </a:rPr>
              <a:t>Tip: Search from the Home page to search all of the content in the system. If you search only from one area, you will find content only in that area (e.g. search in Policies will only find policies)</a:t>
            </a:r>
            <a:endParaRPr lang="en-AU" sz="1200" dirty="0">
              <a:effectLst/>
              <a:latin typeface="Arial" panose="020B060402020202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5D700D0-0EAA-4D79-92D2-45E34FDBE657}" type="slidenum">
              <a:rPr lang="en-AU" smtClean="0"/>
              <a:t>6</a:t>
            </a:fld>
            <a:endParaRPr lang="en-AU"/>
          </a:p>
        </p:txBody>
      </p:sp>
    </p:spTree>
    <p:extLst>
      <p:ext uri="{BB962C8B-B14F-4D97-AF65-F5344CB8AC3E}">
        <p14:creationId xmlns:p14="http://schemas.microsoft.com/office/powerpoint/2010/main" val="2241077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slide shows an example search term resulting in a list of applicable content. </a:t>
            </a:r>
          </a:p>
          <a:p>
            <a:r>
              <a:rPr lang="en-AU" dirty="0"/>
              <a:t>[replace image with search from own system if you prefer]</a:t>
            </a:r>
          </a:p>
        </p:txBody>
      </p:sp>
      <p:sp>
        <p:nvSpPr>
          <p:cNvPr id="4" name="Slide Number Placeholder 3"/>
          <p:cNvSpPr>
            <a:spLocks noGrp="1"/>
          </p:cNvSpPr>
          <p:nvPr>
            <p:ph type="sldNum" sz="quarter" idx="5"/>
          </p:nvPr>
        </p:nvSpPr>
        <p:spPr/>
        <p:txBody>
          <a:bodyPr/>
          <a:lstStyle/>
          <a:p>
            <a:fld id="{55D700D0-0EAA-4D79-92D2-45E34FDBE657}" type="slidenum">
              <a:rPr lang="en-AU" smtClean="0"/>
              <a:t>7</a:t>
            </a:fld>
            <a:endParaRPr lang="en-AU"/>
          </a:p>
        </p:txBody>
      </p:sp>
    </p:spTree>
    <p:extLst>
      <p:ext uri="{BB962C8B-B14F-4D97-AF65-F5344CB8AC3E}">
        <p14:creationId xmlns:p14="http://schemas.microsoft.com/office/powerpoint/2010/main" val="2668957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Insert image from your own system if preferred. </a:t>
            </a:r>
          </a:p>
          <a:p>
            <a:r>
              <a:rPr lang="en-AU" dirty="0"/>
              <a:t>Note the Browse view is not the ideal way to find content as it will only show content assigned to users as their required reading. If a user has not assigned required reading (i.e. through their assigned Roles) they will not see any content here. </a:t>
            </a:r>
          </a:p>
          <a:p>
            <a:r>
              <a:rPr lang="en-AU" dirty="0"/>
              <a:t>The List view is preferred as this will show all published content. </a:t>
            </a:r>
          </a:p>
        </p:txBody>
      </p:sp>
      <p:sp>
        <p:nvSpPr>
          <p:cNvPr id="4" name="Slide Number Placeholder 3"/>
          <p:cNvSpPr>
            <a:spLocks noGrp="1"/>
          </p:cNvSpPr>
          <p:nvPr>
            <p:ph type="sldNum" sz="quarter" idx="5"/>
          </p:nvPr>
        </p:nvSpPr>
        <p:spPr/>
        <p:txBody>
          <a:bodyPr/>
          <a:lstStyle/>
          <a:p>
            <a:fld id="{55D700D0-0EAA-4D79-92D2-45E34FDBE657}" type="slidenum">
              <a:rPr lang="en-AU" smtClean="0"/>
              <a:t>8</a:t>
            </a:fld>
            <a:endParaRPr lang="en-AU"/>
          </a:p>
        </p:txBody>
      </p:sp>
    </p:spTree>
    <p:extLst>
      <p:ext uri="{BB962C8B-B14F-4D97-AF65-F5344CB8AC3E}">
        <p14:creationId xmlns:p14="http://schemas.microsoft.com/office/powerpoint/2010/main" val="1654333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Insert image from your own system if preferred.</a:t>
            </a:r>
          </a:p>
          <a:p>
            <a:r>
              <a:rPr lang="en-AU" dirty="0"/>
              <a:t>Navigate to the list view by clicking again on the ‘policies’ ‘processes’ ‘documents’ button next to the Browse view. </a:t>
            </a:r>
          </a:p>
        </p:txBody>
      </p:sp>
      <p:sp>
        <p:nvSpPr>
          <p:cNvPr id="4" name="Slide Number Placeholder 3"/>
          <p:cNvSpPr>
            <a:spLocks noGrp="1"/>
          </p:cNvSpPr>
          <p:nvPr>
            <p:ph type="sldNum" sz="quarter" idx="5"/>
          </p:nvPr>
        </p:nvSpPr>
        <p:spPr/>
        <p:txBody>
          <a:bodyPr/>
          <a:lstStyle/>
          <a:p>
            <a:fld id="{55D700D0-0EAA-4D79-92D2-45E34FDBE657}" type="slidenum">
              <a:rPr lang="en-AU" smtClean="0"/>
              <a:t>9</a:t>
            </a:fld>
            <a:endParaRPr lang="en-AU"/>
          </a:p>
        </p:txBody>
      </p:sp>
    </p:spTree>
    <p:extLst>
      <p:ext uri="{BB962C8B-B14F-4D97-AF65-F5344CB8AC3E}">
        <p14:creationId xmlns:p14="http://schemas.microsoft.com/office/powerpoint/2010/main" val="2970340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A41B9-C7EF-4BDD-B9F5-5D93EC4DBE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BBB7AC20-052F-4674-842B-D0111A26D1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51E18776-0BD6-4014-9FD3-0EC107BD9D0D}"/>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5" name="Footer Placeholder 4">
            <a:extLst>
              <a:ext uri="{FF2B5EF4-FFF2-40B4-BE49-F238E27FC236}">
                <a16:creationId xmlns:a16="http://schemas.microsoft.com/office/drawing/2014/main" id="{99D37CC6-5E7A-43CB-8BDB-05FFD656B72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09A5D13-CE0A-407F-9078-6CAD0AF08BC2}"/>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1961344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A21CD-07BF-4B3B-A099-E386A1676DE5}"/>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30CDE43-469C-40A9-81DA-8080D30A35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0DB7E51-0359-43ED-854D-4944C01FABEA}"/>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5" name="Footer Placeholder 4">
            <a:extLst>
              <a:ext uri="{FF2B5EF4-FFF2-40B4-BE49-F238E27FC236}">
                <a16:creationId xmlns:a16="http://schemas.microsoft.com/office/drawing/2014/main" id="{3178A015-AA23-4A4F-A328-EE8874BC4FC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FC4603C-6993-4A4F-8049-2A3D36D9FB2B}"/>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1605317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E1DBA2-A551-425B-A055-E4EEC4C85E4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94AD36E3-BE9D-460C-B094-12DDB98F39B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D6A6FEF-0E37-40C5-9A6D-E3F0AE2F111C}"/>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5" name="Footer Placeholder 4">
            <a:extLst>
              <a:ext uri="{FF2B5EF4-FFF2-40B4-BE49-F238E27FC236}">
                <a16:creationId xmlns:a16="http://schemas.microsoft.com/office/drawing/2014/main" id="{5CC5AFB3-F931-408B-8DB3-E51315910CC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CCCE5A6-CE66-4849-908B-3E3B4E6402EA}"/>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2532673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3592E-151B-4CD1-B8EA-33DE445D7A0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145B76A-5E2D-4C30-A4C7-1EAF6FD04D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B05E7DC-8290-466C-B073-8B0175C26963}"/>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5" name="Footer Placeholder 4">
            <a:extLst>
              <a:ext uri="{FF2B5EF4-FFF2-40B4-BE49-F238E27FC236}">
                <a16:creationId xmlns:a16="http://schemas.microsoft.com/office/drawing/2014/main" id="{86B3DD6F-C274-4611-86EB-202AE909DF9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823B048-3B2B-4DA9-A162-421178B41FB0}"/>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1471160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4AC91-DC29-43EA-9180-5AAFB3D3B79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36546A97-D28E-4774-A770-2F081C27DE5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742DF4-7799-4812-A371-E4DE17E14887}"/>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5" name="Footer Placeholder 4">
            <a:extLst>
              <a:ext uri="{FF2B5EF4-FFF2-40B4-BE49-F238E27FC236}">
                <a16:creationId xmlns:a16="http://schemas.microsoft.com/office/drawing/2014/main" id="{B7BA26A4-A7B7-44E8-A976-BC7DE4FF6D2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B119A6E-04A9-41FA-B392-473E77F663EA}"/>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2643546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4296-A13D-4F42-BDD1-DC7FC803169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FB6F865-FFF4-4CC8-BB74-1B6D4FC4DA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E887441-4909-4D45-B7E6-23700B7B75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A1D41F07-B451-4D87-B023-79232F08549C}"/>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6" name="Footer Placeholder 5">
            <a:extLst>
              <a:ext uri="{FF2B5EF4-FFF2-40B4-BE49-F238E27FC236}">
                <a16:creationId xmlns:a16="http://schemas.microsoft.com/office/drawing/2014/main" id="{F3DADB7D-156D-403A-BC79-C1073B83C17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93E5C05-3B38-4757-A0FC-835E82F2DC33}"/>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3444513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9DEBD-FC75-4321-8C1C-9371942FCE8B}"/>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DEA1ED21-763A-4C36-9721-F1E020E5C3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59BF999-1406-46F1-89CA-67DC9FBCAD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0EA48AD-1926-4106-B7A9-840831825E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897A34-F982-4823-BE15-3628C16DB12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F74FA501-7C56-48D0-9C48-307FE6C6C82D}"/>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8" name="Footer Placeholder 7">
            <a:extLst>
              <a:ext uri="{FF2B5EF4-FFF2-40B4-BE49-F238E27FC236}">
                <a16:creationId xmlns:a16="http://schemas.microsoft.com/office/drawing/2014/main" id="{4BA7A89B-E13B-46A4-8892-E00A507C3E35}"/>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770F1084-C906-4DB9-B313-876978823640}"/>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1903876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A888C-230B-41CE-A8D1-AFC947D9531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225F552-0F8B-4085-8DB6-B41D9CB8E57E}"/>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4" name="Footer Placeholder 3">
            <a:extLst>
              <a:ext uri="{FF2B5EF4-FFF2-40B4-BE49-F238E27FC236}">
                <a16:creationId xmlns:a16="http://schemas.microsoft.com/office/drawing/2014/main" id="{449A0004-A562-408A-B38B-7B0E2A015FF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EE5B8413-FBD4-4CA8-8533-7F25C7F53B80}"/>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1979542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99E073-1C30-4395-A8D2-F09ECE3CD0DC}"/>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3" name="Footer Placeholder 2">
            <a:extLst>
              <a:ext uri="{FF2B5EF4-FFF2-40B4-BE49-F238E27FC236}">
                <a16:creationId xmlns:a16="http://schemas.microsoft.com/office/drawing/2014/main" id="{3C4C6DA4-1A9C-4A56-8F3F-3173EE5FB5A6}"/>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0AB5A1D5-86E3-40A9-BAD4-F5F3405ECDDE}"/>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225341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99891-98FE-4123-9D16-AB94FA94B0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CFEE227-0BA0-4EF2-BE42-F7ACE0C9D7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E2EF047A-2077-4F2C-8405-0167570F0D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3A9EBF-CA76-4BE1-A15E-72DC1C390030}"/>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6" name="Footer Placeholder 5">
            <a:extLst>
              <a:ext uri="{FF2B5EF4-FFF2-40B4-BE49-F238E27FC236}">
                <a16:creationId xmlns:a16="http://schemas.microsoft.com/office/drawing/2014/main" id="{38456CEA-732E-4CFF-BEB8-D38DFE7FFBF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12F89EB-693A-4858-8A16-6144ED01B5C6}"/>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4046015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2DAEB-7461-491C-83A3-8780BC1B88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20318F5-11DC-4DBC-ACB5-ECB2803184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87844B19-FB03-40EF-9214-5AE5BF81D2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9C478F-F552-41B2-99C6-78C5EF5DB898}"/>
              </a:ext>
            </a:extLst>
          </p:cNvPr>
          <p:cNvSpPr>
            <a:spLocks noGrp="1"/>
          </p:cNvSpPr>
          <p:nvPr>
            <p:ph type="dt" sz="half" idx="10"/>
          </p:nvPr>
        </p:nvSpPr>
        <p:spPr/>
        <p:txBody>
          <a:bodyPr/>
          <a:lstStyle/>
          <a:p>
            <a:fld id="{2724CE4E-E15D-4ECB-BCCD-CC31E31E628D}" type="datetimeFigureOut">
              <a:rPr lang="en-AU" smtClean="0"/>
              <a:t>7/11/2025</a:t>
            </a:fld>
            <a:endParaRPr lang="en-AU"/>
          </a:p>
        </p:txBody>
      </p:sp>
      <p:sp>
        <p:nvSpPr>
          <p:cNvPr id="6" name="Footer Placeholder 5">
            <a:extLst>
              <a:ext uri="{FF2B5EF4-FFF2-40B4-BE49-F238E27FC236}">
                <a16:creationId xmlns:a16="http://schemas.microsoft.com/office/drawing/2014/main" id="{02909F7B-96A6-46A2-BEEA-F2AD966B184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EE48CE9-E225-4D7A-B414-B59F0E6F24A9}"/>
              </a:ext>
            </a:extLst>
          </p:cNvPr>
          <p:cNvSpPr>
            <a:spLocks noGrp="1"/>
          </p:cNvSpPr>
          <p:nvPr>
            <p:ph type="sldNum" sz="quarter" idx="12"/>
          </p:nvPr>
        </p:nvSpPr>
        <p:spPr/>
        <p:txBody>
          <a:bodyPr/>
          <a:lstStyle/>
          <a:p>
            <a:fld id="{5BDA4FB0-7ABA-48C5-840E-249826C91715}" type="slidenum">
              <a:rPr lang="en-AU" smtClean="0"/>
              <a:t>‹#›</a:t>
            </a:fld>
            <a:endParaRPr lang="en-AU"/>
          </a:p>
        </p:txBody>
      </p:sp>
    </p:spTree>
    <p:extLst>
      <p:ext uri="{BB962C8B-B14F-4D97-AF65-F5344CB8AC3E}">
        <p14:creationId xmlns:p14="http://schemas.microsoft.com/office/powerpoint/2010/main" val="986747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3DDC86-4B75-41A1-B5E6-08BDDECD80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8C7299A0-09AD-4E16-B0BF-7396321B3F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7102E08-1898-4EF4-BCE0-69E34CB366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4CE4E-E15D-4ECB-BCCD-CC31E31E628D}" type="datetimeFigureOut">
              <a:rPr lang="en-AU" smtClean="0"/>
              <a:t>7/11/2025</a:t>
            </a:fld>
            <a:endParaRPr lang="en-AU"/>
          </a:p>
        </p:txBody>
      </p:sp>
      <p:sp>
        <p:nvSpPr>
          <p:cNvPr id="5" name="Footer Placeholder 4">
            <a:extLst>
              <a:ext uri="{FF2B5EF4-FFF2-40B4-BE49-F238E27FC236}">
                <a16:creationId xmlns:a16="http://schemas.microsoft.com/office/drawing/2014/main" id="{A3C47556-AEBF-4D16-887C-BE6C7DFE84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461B4AA0-F54A-4805-A857-0516E4A46D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DA4FB0-7ABA-48C5-840E-249826C91715}" type="slidenum">
              <a:rPr lang="en-AU" smtClean="0"/>
              <a:t>‹#›</a:t>
            </a:fld>
            <a:endParaRPr lang="en-AU"/>
          </a:p>
        </p:txBody>
      </p:sp>
    </p:spTree>
    <p:extLst>
      <p:ext uri="{BB962C8B-B14F-4D97-AF65-F5344CB8AC3E}">
        <p14:creationId xmlns:p14="http://schemas.microsoft.com/office/powerpoint/2010/main" val="479596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hyperlink" Target="https://qms.ageingaustralia.asn.au/"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E5168-54A9-42DD-B69E-396B8FB0E49A}"/>
              </a:ext>
            </a:extLst>
          </p:cNvPr>
          <p:cNvSpPr>
            <a:spLocks noGrp="1"/>
          </p:cNvSpPr>
          <p:nvPr>
            <p:ph type="ctrTitle"/>
          </p:nvPr>
        </p:nvSpPr>
        <p:spPr/>
        <p:txBody>
          <a:bodyPr/>
          <a:lstStyle/>
          <a:p>
            <a:r>
              <a:rPr lang="en-AU" dirty="0"/>
              <a:t>[Insert organisation name]</a:t>
            </a:r>
          </a:p>
        </p:txBody>
      </p:sp>
      <p:sp>
        <p:nvSpPr>
          <p:cNvPr id="3" name="Subtitle 2">
            <a:extLst>
              <a:ext uri="{FF2B5EF4-FFF2-40B4-BE49-F238E27FC236}">
                <a16:creationId xmlns:a16="http://schemas.microsoft.com/office/drawing/2014/main" id="{4C08324B-C679-4476-96E7-2DDE6F23C14E}"/>
              </a:ext>
            </a:extLst>
          </p:cNvPr>
          <p:cNvSpPr>
            <a:spLocks noGrp="1"/>
          </p:cNvSpPr>
          <p:nvPr>
            <p:ph type="subTitle" idx="1"/>
          </p:nvPr>
        </p:nvSpPr>
        <p:spPr/>
        <p:txBody>
          <a:bodyPr/>
          <a:lstStyle/>
          <a:p>
            <a:r>
              <a:rPr lang="en-AU" sz="3200" dirty="0"/>
              <a:t>Quality Management System (QMS) Training</a:t>
            </a:r>
            <a:br>
              <a:rPr lang="en-AU" dirty="0"/>
            </a:br>
            <a:endParaRPr lang="en-AU" dirty="0"/>
          </a:p>
          <a:p>
            <a:r>
              <a:rPr lang="en-AU" sz="2000" dirty="0"/>
              <a:t>[</a:t>
            </a:r>
            <a:r>
              <a:rPr lang="en-AU" sz="2000" i="1" dirty="0"/>
              <a:t>insertdomainname.centroassist.com.au</a:t>
            </a:r>
            <a:r>
              <a:rPr lang="en-AU" sz="2000" dirty="0"/>
              <a:t>] </a:t>
            </a:r>
          </a:p>
        </p:txBody>
      </p:sp>
    </p:spTree>
    <p:extLst>
      <p:ext uri="{BB962C8B-B14F-4D97-AF65-F5344CB8AC3E}">
        <p14:creationId xmlns:p14="http://schemas.microsoft.com/office/powerpoint/2010/main" val="51925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EC8BCF-9678-4F46-B087-7C098CE43415}"/>
              </a:ext>
            </a:extLst>
          </p:cNvPr>
          <p:cNvSpPr>
            <a:spLocks noGrp="1"/>
          </p:cNvSpPr>
          <p:nvPr>
            <p:ph type="title"/>
          </p:nvPr>
        </p:nvSpPr>
        <p:spPr>
          <a:xfrm>
            <a:off x="841249" y="303610"/>
            <a:ext cx="7889796"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Finished? Log Out of the SQMS</a:t>
            </a:r>
          </a:p>
        </p:txBody>
      </p:sp>
      <p:sp>
        <p:nvSpPr>
          <p:cNvPr id="4" name="Content Placeholder 3">
            <a:extLst>
              <a:ext uri="{FF2B5EF4-FFF2-40B4-BE49-F238E27FC236}">
                <a16:creationId xmlns:a16="http://schemas.microsoft.com/office/drawing/2014/main" id="{0E81D1C7-CB88-49E1-9AAD-9B12DF0FFBF8}"/>
              </a:ext>
            </a:extLst>
          </p:cNvPr>
          <p:cNvSpPr>
            <a:spLocks noGrp="1"/>
          </p:cNvSpPr>
          <p:nvPr>
            <p:ph sz="half" idx="1"/>
          </p:nvPr>
        </p:nvSpPr>
        <p:spPr>
          <a:xfrm>
            <a:off x="1230088" y="2499381"/>
            <a:ext cx="5333999" cy="4055009"/>
          </a:xfrm>
        </p:spPr>
        <p:txBody>
          <a:bodyPr vert="horz" lIns="91440" tIns="45720" rIns="91440" bIns="45720" rtlCol="0">
            <a:normAutofit/>
          </a:bodyPr>
          <a:lstStyle/>
          <a:p>
            <a:pPr marL="457200" indent="-457200">
              <a:lnSpc>
                <a:spcPct val="110000"/>
              </a:lnSpc>
              <a:spcBef>
                <a:spcPts val="600"/>
              </a:spcBef>
              <a:spcAft>
                <a:spcPts val="600"/>
              </a:spcAft>
              <a:buFont typeface="+mj-lt"/>
              <a:buAutoNum type="arabicPeriod"/>
            </a:pPr>
            <a:r>
              <a:rPr lang="en-US" sz="2400" dirty="0">
                <a:latin typeface="Arial" panose="020B0604020202020204" pitchFamily="34" charset="0"/>
                <a:cs typeface="Arial" panose="020B0604020202020204" pitchFamily="34" charset="0"/>
              </a:rPr>
              <a:t>Click on the purple arrow next to your Username at the top right of the screen</a:t>
            </a:r>
          </a:p>
          <a:p>
            <a:pPr marL="457200" indent="-457200">
              <a:lnSpc>
                <a:spcPct val="110000"/>
              </a:lnSpc>
              <a:spcBef>
                <a:spcPts val="600"/>
              </a:spcBef>
              <a:spcAft>
                <a:spcPts val="600"/>
              </a:spcAft>
              <a:buFont typeface="+mj-lt"/>
              <a:buAutoNum type="arabicPeriod"/>
            </a:pPr>
            <a:endParaRPr lang="en-US" sz="2400" dirty="0">
              <a:latin typeface="Arial" panose="020B0604020202020204" pitchFamily="34" charset="0"/>
              <a:cs typeface="Arial" panose="020B0604020202020204" pitchFamily="34" charset="0"/>
            </a:endParaRPr>
          </a:p>
          <a:p>
            <a:pPr marL="457200" indent="-457200">
              <a:lnSpc>
                <a:spcPct val="110000"/>
              </a:lnSpc>
              <a:spcBef>
                <a:spcPts val="600"/>
              </a:spcBef>
              <a:spcAft>
                <a:spcPts val="600"/>
              </a:spcAft>
              <a:buFont typeface="+mj-lt"/>
              <a:buAutoNum type="arabicPeriod"/>
            </a:pPr>
            <a:r>
              <a:rPr lang="en-US" sz="2400" dirty="0">
                <a:latin typeface="Arial" panose="020B0604020202020204" pitchFamily="34" charset="0"/>
                <a:cs typeface="Arial" panose="020B0604020202020204" pitchFamily="34" charset="0"/>
              </a:rPr>
              <a:t>Select Sign Out</a:t>
            </a:r>
          </a:p>
          <a:p>
            <a:endParaRPr lang="en-US" sz="2000" dirty="0"/>
          </a:p>
        </p:txBody>
      </p:sp>
      <p:pic>
        <p:nvPicPr>
          <p:cNvPr id="3" name="Picture 2">
            <a:extLst>
              <a:ext uri="{FF2B5EF4-FFF2-40B4-BE49-F238E27FC236}">
                <a16:creationId xmlns:a16="http://schemas.microsoft.com/office/drawing/2014/main" id="{1E0487CA-C903-4678-1457-6F3894BA0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908" y="1591806"/>
            <a:ext cx="11525133" cy="603965"/>
          </a:xfrm>
          <a:prstGeom prst="rect">
            <a:avLst/>
          </a:prstGeom>
        </p:spPr>
      </p:pic>
      <p:pic>
        <p:nvPicPr>
          <p:cNvPr id="9" name="Picture 8" descr="A screenshot of a phone&#10;&#10;AI-generated content may be incorrect.">
            <a:extLst>
              <a:ext uri="{FF2B5EF4-FFF2-40B4-BE49-F238E27FC236}">
                <a16:creationId xmlns:a16="http://schemas.microsoft.com/office/drawing/2014/main" id="{C091DDDD-CE9D-08B9-2B5A-50CC57C5B9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94175" y="2350254"/>
            <a:ext cx="3912976" cy="3993934"/>
          </a:xfrm>
          <a:prstGeom prst="rect">
            <a:avLst/>
          </a:prstGeom>
        </p:spPr>
      </p:pic>
    </p:spTree>
    <p:extLst>
      <p:ext uri="{BB962C8B-B14F-4D97-AF65-F5344CB8AC3E}">
        <p14:creationId xmlns:p14="http://schemas.microsoft.com/office/powerpoint/2010/main" val="1481530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EC8BCF-9678-4F46-B087-7C098CE43415}"/>
              </a:ext>
            </a:extLst>
          </p:cNvPr>
          <p:cNvSpPr>
            <a:spLocks noGrp="1"/>
          </p:cNvSpPr>
          <p:nvPr>
            <p:ph type="title"/>
          </p:nvPr>
        </p:nvSpPr>
        <p:spPr>
          <a:xfrm>
            <a:off x="841249" y="303610"/>
            <a:ext cx="7889796"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Need help?</a:t>
            </a:r>
          </a:p>
        </p:txBody>
      </p:sp>
      <p:sp>
        <p:nvSpPr>
          <p:cNvPr id="4" name="Content Placeholder 3">
            <a:extLst>
              <a:ext uri="{FF2B5EF4-FFF2-40B4-BE49-F238E27FC236}">
                <a16:creationId xmlns:a16="http://schemas.microsoft.com/office/drawing/2014/main" id="{0E81D1C7-CB88-49E1-9AAD-9B12DF0FFBF8}"/>
              </a:ext>
            </a:extLst>
          </p:cNvPr>
          <p:cNvSpPr>
            <a:spLocks noGrp="1"/>
          </p:cNvSpPr>
          <p:nvPr>
            <p:ph sz="half" idx="1"/>
          </p:nvPr>
        </p:nvSpPr>
        <p:spPr>
          <a:xfrm>
            <a:off x="289387" y="1730830"/>
            <a:ext cx="5882813" cy="4369290"/>
          </a:xfrm>
        </p:spPr>
        <p:txBody>
          <a:bodyPr vert="horz" lIns="91440" tIns="45720" rIns="91440" bIns="45720" rtlCol="0">
            <a:normAutofit/>
          </a:bodyPr>
          <a:lstStyle/>
          <a:p>
            <a:pPr marL="0" indent="0">
              <a:lnSpc>
                <a:spcPct val="110000"/>
              </a:lnSpc>
              <a:spcBef>
                <a:spcPts val="600"/>
              </a:spcBef>
              <a:spcAft>
                <a:spcPts val="600"/>
              </a:spcAft>
              <a:buNone/>
            </a:pPr>
            <a:r>
              <a:rPr lang="en-US" sz="2400" dirty="0">
                <a:latin typeface="Arial" panose="020B0604020202020204" pitchFamily="34" charset="0"/>
                <a:cs typeface="Arial" panose="020B0604020202020204" pitchFamily="34" charset="0"/>
              </a:rPr>
              <a:t>Visit the QMS Support Portal at</a:t>
            </a:r>
          </a:p>
          <a:p>
            <a:pPr marL="0" indent="0">
              <a:lnSpc>
                <a:spcPct val="110000"/>
              </a:lnSpc>
              <a:spcBef>
                <a:spcPts val="600"/>
              </a:spcBef>
              <a:spcAft>
                <a:spcPts val="600"/>
              </a:spcAft>
              <a:buNone/>
            </a:pPr>
            <a:r>
              <a:rPr lang="en-US" sz="2400" dirty="0">
                <a:latin typeface="Arial" panose="020B0604020202020204" pitchFamily="34" charset="0"/>
                <a:cs typeface="Arial" panose="020B0604020202020204" pitchFamily="34" charset="0"/>
                <a:hlinkClick r:id="rId3"/>
              </a:rPr>
              <a:t>https://qms.ageingaustralia.asn.au</a:t>
            </a:r>
            <a:r>
              <a:rPr lang="en-US" sz="2400" dirty="0">
                <a:latin typeface="Arial" panose="020B0604020202020204" pitchFamily="34" charset="0"/>
                <a:cs typeface="Arial" panose="020B0604020202020204" pitchFamily="34" charset="0"/>
              </a:rPr>
              <a:t> </a:t>
            </a:r>
          </a:p>
          <a:p>
            <a:pPr marL="0" indent="0">
              <a:lnSpc>
                <a:spcPct val="110000"/>
              </a:lnSpc>
              <a:spcBef>
                <a:spcPts val="600"/>
              </a:spcBef>
              <a:spcAft>
                <a:spcPts val="600"/>
              </a:spcAft>
              <a:buNone/>
            </a:pPr>
            <a:r>
              <a:rPr lang="en-US" sz="2400" dirty="0">
                <a:latin typeface="Arial" panose="020B0604020202020204" pitchFamily="34" charset="0"/>
                <a:cs typeface="Arial" panose="020B0604020202020204" pitchFamily="34" charset="0"/>
              </a:rPr>
              <a:t>Ask your manager or contact the [insert name of system administrator]</a:t>
            </a:r>
            <a:endParaRPr lang="en-US" sz="2400" dirty="0">
              <a:highlight>
                <a:srgbClr val="FFFF00"/>
              </a:highlight>
              <a:latin typeface="Arial" panose="020B0604020202020204" pitchFamily="34" charset="0"/>
              <a:cs typeface="Arial" panose="020B0604020202020204" pitchFamily="34" charset="0"/>
            </a:endParaRPr>
          </a:p>
          <a:p>
            <a:pPr marL="0" indent="0">
              <a:lnSpc>
                <a:spcPct val="110000"/>
              </a:lnSpc>
              <a:spcBef>
                <a:spcPts val="600"/>
              </a:spcBef>
              <a:spcAft>
                <a:spcPts val="600"/>
              </a:spcAft>
              <a:buNone/>
            </a:pPr>
            <a:r>
              <a:rPr lang="en-US" sz="2400" dirty="0">
                <a:latin typeface="Arial" panose="020B0604020202020204" pitchFamily="34" charset="0"/>
                <a:cs typeface="Arial" panose="020B0604020202020204" pitchFamily="34" charset="0"/>
              </a:rPr>
              <a:t>Share feedback with Centro Assist by selecting the feedback icon on any page</a:t>
            </a:r>
          </a:p>
          <a:p>
            <a:endParaRPr lang="en-US" sz="2000" dirty="0"/>
          </a:p>
        </p:txBody>
      </p:sp>
      <p:pic>
        <p:nvPicPr>
          <p:cNvPr id="8" name="Picture 7">
            <a:extLst>
              <a:ext uri="{FF2B5EF4-FFF2-40B4-BE49-F238E27FC236}">
                <a16:creationId xmlns:a16="http://schemas.microsoft.com/office/drawing/2014/main" id="{2A36936C-C50F-3EB6-74DB-3A11608B5CE7}"/>
              </a:ext>
            </a:extLst>
          </p:cNvPr>
          <p:cNvPicPr>
            <a:picLocks noChangeAspect="1"/>
          </p:cNvPicPr>
          <p:nvPr/>
        </p:nvPicPr>
        <p:blipFill>
          <a:blip r:embed="rId4"/>
          <a:stretch>
            <a:fillRect/>
          </a:stretch>
        </p:blipFill>
        <p:spPr>
          <a:xfrm>
            <a:off x="7896297" y="2994079"/>
            <a:ext cx="3885972" cy="3440883"/>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9FA39A67-930F-8EFE-E5D5-E318CF8DF1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83788" y="598496"/>
            <a:ext cx="5718825" cy="1601271"/>
          </a:xfrm>
          <a:prstGeom prst="rect">
            <a:avLst/>
          </a:prstGeom>
        </p:spPr>
      </p:pic>
    </p:spTree>
    <p:extLst>
      <p:ext uri="{BB962C8B-B14F-4D97-AF65-F5344CB8AC3E}">
        <p14:creationId xmlns:p14="http://schemas.microsoft.com/office/powerpoint/2010/main" val="2572673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E8AAB82-204E-81D7-8BCB-D558E8A10D39}"/>
              </a:ext>
            </a:extLst>
          </p:cNvPr>
          <p:cNvSpPr>
            <a:spLocks noGrp="1"/>
          </p:cNvSpPr>
          <p:nvPr>
            <p:ph type="ctrTitle"/>
          </p:nvPr>
        </p:nvSpPr>
        <p:spPr/>
        <p:txBody>
          <a:bodyPr/>
          <a:lstStyle/>
          <a:p>
            <a:r>
              <a:rPr lang="en-AU" dirty="0"/>
              <a:t>Questions?</a:t>
            </a:r>
          </a:p>
        </p:txBody>
      </p:sp>
      <p:sp>
        <p:nvSpPr>
          <p:cNvPr id="6" name="Subtitle 5">
            <a:extLst>
              <a:ext uri="{FF2B5EF4-FFF2-40B4-BE49-F238E27FC236}">
                <a16:creationId xmlns:a16="http://schemas.microsoft.com/office/drawing/2014/main" id="{976CC3AC-717D-0C09-5D62-B9A14D27840C}"/>
              </a:ext>
            </a:extLst>
          </p:cNvPr>
          <p:cNvSpPr>
            <a:spLocks noGrp="1"/>
          </p:cNvSpPr>
          <p:nvPr>
            <p:ph type="subTitle" idx="1"/>
          </p:nvPr>
        </p:nvSpPr>
        <p:spPr/>
        <p:txBody>
          <a:bodyPr/>
          <a:lstStyle/>
          <a:p>
            <a:endParaRPr lang="en-AU"/>
          </a:p>
        </p:txBody>
      </p:sp>
    </p:spTree>
    <p:extLst>
      <p:ext uri="{BB962C8B-B14F-4D97-AF65-F5344CB8AC3E}">
        <p14:creationId xmlns:p14="http://schemas.microsoft.com/office/powerpoint/2010/main" val="3253621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EC750-70FC-4A96-0D5C-F966C9ED963C}"/>
              </a:ext>
            </a:extLst>
          </p:cNvPr>
          <p:cNvSpPr>
            <a:spLocks noGrp="1"/>
          </p:cNvSpPr>
          <p:nvPr>
            <p:ph type="title"/>
          </p:nvPr>
        </p:nvSpPr>
        <p:spPr/>
        <p:txBody>
          <a:bodyPr/>
          <a:lstStyle/>
          <a:p>
            <a:r>
              <a:rPr lang="en-AU" dirty="0"/>
              <a:t>Training Agenda</a:t>
            </a:r>
          </a:p>
        </p:txBody>
      </p:sp>
      <p:sp>
        <p:nvSpPr>
          <p:cNvPr id="3" name="Content Placeholder 2">
            <a:extLst>
              <a:ext uri="{FF2B5EF4-FFF2-40B4-BE49-F238E27FC236}">
                <a16:creationId xmlns:a16="http://schemas.microsoft.com/office/drawing/2014/main" id="{49123907-7294-E0AF-F5E2-C23AC52316FF}"/>
              </a:ext>
            </a:extLst>
          </p:cNvPr>
          <p:cNvSpPr>
            <a:spLocks noGrp="1"/>
          </p:cNvSpPr>
          <p:nvPr>
            <p:ph idx="1"/>
          </p:nvPr>
        </p:nvSpPr>
        <p:spPr/>
        <p:txBody>
          <a:bodyPr/>
          <a:lstStyle/>
          <a:p>
            <a:r>
              <a:rPr lang="en-AU" dirty="0"/>
              <a:t>Logging in for the first time</a:t>
            </a:r>
          </a:p>
          <a:p>
            <a:r>
              <a:rPr lang="en-AU" dirty="0"/>
              <a:t>Logging into the QMS</a:t>
            </a:r>
          </a:p>
          <a:p>
            <a:r>
              <a:rPr lang="en-AU" dirty="0"/>
              <a:t>What is in the QMS</a:t>
            </a:r>
          </a:p>
          <a:p>
            <a:r>
              <a:rPr lang="en-AU" dirty="0"/>
              <a:t>Search for information</a:t>
            </a:r>
          </a:p>
          <a:p>
            <a:r>
              <a:rPr lang="en-AU" dirty="0"/>
              <a:t>Find content</a:t>
            </a:r>
          </a:p>
          <a:p>
            <a:r>
              <a:rPr lang="en-AU" dirty="0"/>
              <a:t>Log out</a:t>
            </a:r>
          </a:p>
          <a:p>
            <a:r>
              <a:rPr lang="en-AU" dirty="0"/>
              <a:t>Additional help</a:t>
            </a:r>
          </a:p>
          <a:p>
            <a:endParaRPr lang="en-AU" dirty="0"/>
          </a:p>
        </p:txBody>
      </p:sp>
    </p:spTree>
    <p:extLst>
      <p:ext uri="{BB962C8B-B14F-4D97-AF65-F5344CB8AC3E}">
        <p14:creationId xmlns:p14="http://schemas.microsoft.com/office/powerpoint/2010/main" val="2337151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B0FA7-C4A9-2363-84F9-EB74F60A67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608228-A2C2-CE73-23AE-9252663C5D49}"/>
              </a:ext>
            </a:extLst>
          </p:cNvPr>
          <p:cNvSpPr>
            <a:spLocks noGrp="1"/>
          </p:cNvSpPr>
          <p:nvPr>
            <p:ph type="title"/>
          </p:nvPr>
        </p:nvSpPr>
        <p:spPr>
          <a:xfrm>
            <a:off x="841248" y="303610"/>
            <a:ext cx="8735013"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Logging in for the first time</a:t>
            </a:r>
          </a:p>
        </p:txBody>
      </p:sp>
      <p:sp>
        <p:nvSpPr>
          <p:cNvPr id="4" name="Content Placeholder 3">
            <a:extLst>
              <a:ext uri="{FF2B5EF4-FFF2-40B4-BE49-F238E27FC236}">
                <a16:creationId xmlns:a16="http://schemas.microsoft.com/office/drawing/2014/main" id="{76FA9495-572F-4F7B-C01A-03A9737B298E}"/>
              </a:ext>
            </a:extLst>
          </p:cNvPr>
          <p:cNvSpPr>
            <a:spLocks noGrp="1"/>
          </p:cNvSpPr>
          <p:nvPr>
            <p:ph sz="half" idx="1"/>
          </p:nvPr>
        </p:nvSpPr>
        <p:spPr>
          <a:xfrm>
            <a:off x="1714917" y="1662725"/>
            <a:ext cx="9635835" cy="1562614"/>
          </a:xfrm>
        </p:spPr>
        <p:txBody>
          <a:bodyPr vert="horz" lIns="91440" tIns="45720" rIns="91440" bIns="45720" rtlCol="0">
            <a:normAutofit lnSpcReduction="10000"/>
          </a:bodyPr>
          <a:lstStyle/>
          <a:p>
            <a:pPr marL="457200" indent="-457200">
              <a:spcAft>
                <a:spcPts val="1200"/>
              </a:spcAft>
              <a:buFont typeface="+mj-lt"/>
              <a:buAutoNum type="arabicPeriod"/>
            </a:pPr>
            <a:r>
              <a:rPr lang="en-US" sz="2400" dirty="0">
                <a:latin typeface="Arial" panose="020B0604020202020204" pitchFamily="34" charset="0"/>
                <a:cs typeface="Arial" panose="020B0604020202020204" pitchFamily="34" charset="0"/>
              </a:rPr>
              <a:t>Open the invitation email from Centro Assist</a:t>
            </a:r>
          </a:p>
          <a:p>
            <a:pPr marL="457200" indent="-457200">
              <a:spcAft>
                <a:spcPts val="1200"/>
              </a:spcAft>
              <a:buFont typeface="+mj-lt"/>
              <a:buAutoNum type="arabicPeriod"/>
            </a:pPr>
            <a:r>
              <a:rPr lang="en-US" sz="2400" dirty="0">
                <a:latin typeface="Arial" panose="020B0604020202020204" pitchFamily="34" charset="0"/>
                <a:cs typeface="Arial" panose="020B0604020202020204" pitchFamily="34" charset="0"/>
              </a:rPr>
              <a:t>Follow the link to set up a password</a:t>
            </a:r>
          </a:p>
          <a:p>
            <a:pPr marL="457200" indent="-457200">
              <a:spcAft>
                <a:spcPts val="1200"/>
              </a:spcAft>
              <a:buFont typeface="+mj-lt"/>
              <a:buAutoNum type="arabicPeriod"/>
            </a:pPr>
            <a:r>
              <a:rPr lang="en-US" sz="2400" dirty="0">
                <a:latin typeface="Arial" panose="020B0604020202020204" pitchFamily="34" charset="0"/>
                <a:cs typeface="Arial" panose="020B0604020202020204" pitchFamily="34" charset="0"/>
              </a:rPr>
              <a:t>Save the URL into your favourites bar</a:t>
            </a:r>
            <a:endParaRPr lang="en-US" sz="2000" dirty="0"/>
          </a:p>
        </p:txBody>
      </p:sp>
      <p:pic>
        <p:nvPicPr>
          <p:cNvPr id="6" name="Picture 5" descr="A screenshot of a computer&#10;&#10;AI-generated content may be incorrect.">
            <a:extLst>
              <a:ext uri="{FF2B5EF4-FFF2-40B4-BE49-F238E27FC236}">
                <a16:creationId xmlns:a16="http://schemas.microsoft.com/office/drawing/2014/main" id="{ACAD9081-1773-C24A-7DF2-6309D21F90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917" y="3632662"/>
            <a:ext cx="7421764" cy="2673184"/>
          </a:xfrm>
          <a:prstGeom prst="rect">
            <a:avLst/>
          </a:prstGeom>
        </p:spPr>
      </p:pic>
    </p:spTree>
    <p:extLst>
      <p:ext uri="{BB962C8B-B14F-4D97-AF65-F5344CB8AC3E}">
        <p14:creationId xmlns:p14="http://schemas.microsoft.com/office/powerpoint/2010/main" val="2575503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EC8BCF-9678-4F46-B087-7C098CE43415}"/>
              </a:ext>
            </a:extLst>
          </p:cNvPr>
          <p:cNvSpPr>
            <a:spLocks noGrp="1"/>
          </p:cNvSpPr>
          <p:nvPr>
            <p:ph type="title"/>
          </p:nvPr>
        </p:nvSpPr>
        <p:spPr>
          <a:xfrm>
            <a:off x="841249" y="303610"/>
            <a:ext cx="5981278"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Logging into the QMS</a:t>
            </a:r>
          </a:p>
        </p:txBody>
      </p:sp>
      <p:sp>
        <p:nvSpPr>
          <p:cNvPr id="4" name="Content Placeholder 3">
            <a:extLst>
              <a:ext uri="{FF2B5EF4-FFF2-40B4-BE49-F238E27FC236}">
                <a16:creationId xmlns:a16="http://schemas.microsoft.com/office/drawing/2014/main" id="{0E81D1C7-CB88-49E1-9AAD-9B12DF0FFBF8}"/>
              </a:ext>
            </a:extLst>
          </p:cNvPr>
          <p:cNvSpPr>
            <a:spLocks noGrp="1"/>
          </p:cNvSpPr>
          <p:nvPr>
            <p:ph sz="half" idx="1"/>
          </p:nvPr>
        </p:nvSpPr>
        <p:spPr>
          <a:xfrm>
            <a:off x="342901" y="2045110"/>
            <a:ext cx="5829300" cy="4055009"/>
          </a:xfrm>
        </p:spPr>
        <p:txBody>
          <a:bodyPr vert="horz" lIns="91440" tIns="45720" rIns="91440" bIns="45720" rtlCol="0">
            <a:normAutofit/>
          </a:bodyPr>
          <a:lstStyle/>
          <a:p>
            <a:pPr marL="457200" indent="-457200">
              <a:spcAft>
                <a:spcPts val="1200"/>
              </a:spcAft>
              <a:buFont typeface="+mj-lt"/>
              <a:buAutoNum type="arabicPeriod"/>
            </a:pPr>
            <a:r>
              <a:rPr lang="en-US" sz="2400" dirty="0">
                <a:latin typeface="Arial" panose="020B0604020202020204" pitchFamily="34" charset="0"/>
                <a:cs typeface="Arial" panose="020B0604020202020204" pitchFamily="34" charset="0"/>
              </a:rPr>
              <a:t>On your computer, phone or tablet, open an Internet browser</a:t>
            </a:r>
          </a:p>
          <a:p>
            <a:pPr marL="457200" indent="-457200">
              <a:spcAft>
                <a:spcPts val="1200"/>
              </a:spcAft>
              <a:buFont typeface="+mj-lt"/>
              <a:buAutoNum type="arabicPeriod"/>
            </a:pPr>
            <a:r>
              <a:rPr lang="en-US" sz="2400" dirty="0">
                <a:latin typeface="Arial" panose="020B0604020202020204" pitchFamily="34" charset="0"/>
                <a:cs typeface="Arial" panose="020B0604020202020204" pitchFamily="34" charset="0"/>
              </a:rPr>
              <a:t>Enter the URL into the address bar: </a:t>
            </a:r>
            <a:r>
              <a:rPr lang="en-US" sz="2000" i="1" dirty="0">
                <a:latin typeface="Arial" panose="020B0604020202020204" pitchFamily="34" charset="0"/>
                <a:cs typeface="Arial" panose="020B0604020202020204" pitchFamily="34" charset="0"/>
              </a:rPr>
              <a:t>insertdomainname.centroassist.com.au</a:t>
            </a:r>
          </a:p>
          <a:p>
            <a:pPr marL="457200" indent="-457200">
              <a:spcAft>
                <a:spcPts val="1200"/>
              </a:spcAft>
              <a:buFont typeface="+mj-lt"/>
              <a:buAutoNum type="arabicPeriod"/>
            </a:pPr>
            <a:r>
              <a:rPr lang="en-US" sz="2400" dirty="0">
                <a:latin typeface="Arial" panose="020B0604020202020204" pitchFamily="34" charset="0"/>
                <a:cs typeface="Arial" panose="020B0604020202020204" pitchFamily="34" charset="0"/>
              </a:rPr>
              <a:t>Enter your login details</a:t>
            </a:r>
            <a:endParaRPr lang="en-US" sz="2000" dirty="0"/>
          </a:p>
        </p:txBody>
      </p:sp>
      <p:pic>
        <p:nvPicPr>
          <p:cNvPr id="7" name="Picture 6">
            <a:extLst>
              <a:ext uri="{FF2B5EF4-FFF2-40B4-BE49-F238E27FC236}">
                <a16:creationId xmlns:a16="http://schemas.microsoft.com/office/drawing/2014/main" id="{A6813D34-8C0D-A05E-0437-43274ED79102}"/>
              </a:ext>
            </a:extLst>
          </p:cNvPr>
          <p:cNvPicPr>
            <a:picLocks noChangeAspect="1"/>
          </p:cNvPicPr>
          <p:nvPr/>
        </p:nvPicPr>
        <p:blipFill>
          <a:blip r:embed="rId3"/>
          <a:stretch>
            <a:fillRect/>
          </a:stretch>
        </p:blipFill>
        <p:spPr>
          <a:xfrm>
            <a:off x="6353816" y="1596533"/>
            <a:ext cx="4996935" cy="4725968"/>
          </a:xfrm>
          <a:prstGeom prst="rect">
            <a:avLst/>
          </a:prstGeom>
        </p:spPr>
      </p:pic>
    </p:spTree>
    <p:extLst>
      <p:ext uri="{BB962C8B-B14F-4D97-AF65-F5344CB8AC3E}">
        <p14:creationId xmlns:p14="http://schemas.microsoft.com/office/powerpoint/2010/main" val="3731368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EC8BCF-9678-4F46-B087-7C098CE43415}"/>
              </a:ext>
            </a:extLst>
          </p:cNvPr>
          <p:cNvSpPr>
            <a:spLocks noGrp="1"/>
          </p:cNvSpPr>
          <p:nvPr>
            <p:ph type="title"/>
          </p:nvPr>
        </p:nvSpPr>
        <p:spPr>
          <a:xfrm>
            <a:off x="841249" y="303610"/>
            <a:ext cx="5981278"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What’s in the QMS</a:t>
            </a:r>
          </a:p>
        </p:txBody>
      </p:sp>
      <p:sp>
        <p:nvSpPr>
          <p:cNvPr id="4" name="Content Placeholder 3">
            <a:extLst>
              <a:ext uri="{FF2B5EF4-FFF2-40B4-BE49-F238E27FC236}">
                <a16:creationId xmlns:a16="http://schemas.microsoft.com/office/drawing/2014/main" id="{0E81D1C7-CB88-49E1-9AAD-9B12DF0FFBF8}"/>
              </a:ext>
            </a:extLst>
          </p:cNvPr>
          <p:cNvSpPr>
            <a:spLocks noGrp="1"/>
          </p:cNvSpPr>
          <p:nvPr>
            <p:ph sz="half" idx="1"/>
          </p:nvPr>
        </p:nvSpPr>
        <p:spPr>
          <a:xfrm>
            <a:off x="838201" y="2045110"/>
            <a:ext cx="5333999" cy="4055009"/>
          </a:xfrm>
        </p:spPr>
        <p:txBody>
          <a:bodyPr vert="horz" lIns="91440" tIns="45720" rIns="91440" bIns="45720" rtlCol="0">
            <a:normAutofit/>
          </a:bodyPr>
          <a:lstStyle/>
          <a:p>
            <a:pPr>
              <a:lnSpc>
                <a:spcPct val="130000"/>
              </a:lnSpc>
              <a:spcBef>
                <a:spcPts val="0"/>
              </a:spcBef>
              <a:spcAft>
                <a:spcPts val="600"/>
              </a:spcAft>
            </a:pPr>
            <a:r>
              <a:rPr lang="en-US" sz="2200" dirty="0">
                <a:latin typeface="Arial" panose="020B0604020202020204" pitchFamily="34" charset="0"/>
                <a:cs typeface="Arial" panose="020B0604020202020204" pitchFamily="34" charset="0"/>
              </a:rPr>
              <a:t>Content items</a:t>
            </a:r>
          </a:p>
          <a:p>
            <a:pPr lvl="1">
              <a:lnSpc>
                <a:spcPct val="130000"/>
              </a:lnSpc>
              <a:spcBef>
                <a:spcPts val="0"/>
              </a:spcBef>
              <a:spcAft>
                <a:spcPts val="600"/>
              </a:spcAft>
            </a:pPr>
            <a:r>
              <a:rPr lang="en-US" sz="1800" dirty="0">
                <a:latin typeface="Arial" panose="020B0604020202020204" pitchFamily="34" charset="0"/>
                <a:cs typeface="Arial" panose="020B0604020202020204" pitchFamily="34" charset="0"/>
              </a:rPr>
              <a:t>Processes</a:t>
            </a:r>
          </a:p>
          <a:p>
            <a:pPr lvl="1">
              <a:lnSpc>
                <a:spcPct val="130000"/>
              </a:lnSpc>
              <a:spcBef>
                <a:spcPts val="0"/>
              </a:spcBef>
              <a:spcAft>
                <a:spcPts val="600"/>
              </a:spcAft>
            </a:pPr>
            <a:r>
              <a:rPr lang="en-US" sz="1800" dirty="0">
                <a:latin typeface="Arial" panose="020B0604020202020204" pitchFamily="34" charset="0"/>
                <a:cs typeface="Arial" panose="020B0604020202020204" pitchFamily="34" charset="0"/>
              </a:rPr>
              <a:t>Policies</a:t>
            </a:r>
          </a:p>
          <a:p>
            <a:pPr lvl="1">
              <a:lnSpc>
                <a:spcPct val="130000"/>
              </a:lnSpc>
              <a:spcBef>
                <a:spcPts val="0"/>
              </a:spcBef>
              <a:spcAft>
                <a:spcPts val="600"/>
              </a:spcAft>
            </a:pPr>
            <a:r>
              <a:rPr lang="en-US" sz="1800" dirty="0">
                <a:latin typeface="Arial" panose="020B0604020202020204" pitchFamily="34" charset="0"/>
                <a:cs typeface="Arial" panose="020B0604020202020204" pitchFamily="34" charset="0"/>
              </a:rPr>
              <a:t>Documents </a:t>
            </a:r>
          </a:p>
          <a:p>
            <a:pPr>
              <a:lnSpc>
                <a:spcPct val="130000"/>
              </a:lnSpc>
              <a:spcBef>
                <a:spcPts val="0"/>
              </a:spcBef>
              <a:spcAft>
                <a:spcPts val="600"/>
              </a:spcAft>
            </a:pPr>
            <a:r>
              <a:rPr lang="en-US" sz="2200" dirty="0">
                <a:latin typeface="Arial" panose="020B0604020202020204" pitchFamily="34" charset="0"/>
                <a:cs typeface="Arial" panose="020B0604020202020204" pitchFamily="34" charset="0"/>
              </a:rPr>
              <a:t>Audits </a:t>
            </a:r>
          </a:p>
          <a:p>
            <a:pPr>
              <a:lnSpc>
                <a:spcPct val="130000"/>
              </a:lnSpc>
              <a:spcBef>
                <a:spcPts val="0"/>
              </a:spcBef>
              <a:spcAft>
                <a:spcPts val="600"/>
              </a:spcAft>
            </a:pPr>
            <a:r>
              <a:rPr lang="en-US" sz="2200" dirty="0">
                <a:latin typeface="Arial" panose="020B0604020202020204" pitchFamily="34" charset="0"/>
                <a:cs typeface="Arial" panose="020B0604020202020204" pitchFamily="34" charset="0"/>
              </a:rPr>
              <a:t>Registers (Report and Improve)</a:t>
            </a:r>
          </a:p>
          <a:p>
            <a:pPr>
              <a:lnSpc>
                <a:spcPct val="130000"/>
              </a:lnSpc>
              <a:spcBef>
                <a:spcPts val="0"/>
              </a:spcBef>
              <a:spcAft>
                <a:spcPts val="600"/>
              </a:spcAft>
            </a:pPr>
            <a:r>
              <a:rPr lang="en-US" sz="2200" dirty="0">
                <a:latin typeface="Arial" panose="020B0604020202020204" pitchFamily="34" charset="0"/>
                <a:cs typeface="Arial" panose="020B0604020202020204" pitchFamily="34" charset="0"/>
              </a:rPr>
              <a:t>My Knowledge (your assigned Required Reading)</a:t>
            </a:r>
          </a:p>
        </p:txBody>
      </p:sp>
      <p:sp>
        <p:nvSpPr>
          <p:cNvPr id="8" name="Rectangle 7">
            <a:extLst>
              <a:ext uri="{FF2B5EF4-FFF2-40B4-BE49-F238E27FC236}">
                <a16:creationId xmlns:a16="http://schemas.microsoft.com/office/drawing/2014/main" id="{63A2FED5-88ED-4949-BC44-D2205D34838E}"/>
              </a:ext>
            </a:extLst>
          </p:cNvPr>
          <p:cNvSpPr/>
          <p:nvPr/>
        </p:nvSpPr>
        <p:spPr>
          <a:xfrm>
            <a:off x="9763432" y="5289415"/>
            <a:ext cx="1061884" cy="3932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Picture 2" descr="A screenshot of a web page&#10;&#10;AI-generated content may be incorrect.">
            <a:extLst>
              <a:ext uri="{FF2B5EF4-FFF2-40B4-BE49-F238E27FC236}">
                <a16:creationId xmlns:a16="http://schemas.microsoft.com/office/drawing/2014/main" id="{2D926A95-B53C-7D33-1771-4DA94DD03E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0998" y="1145929"/>
            <a:ext cx="6228828" cy="4811794"/>
          </a:xfrm>
          <a:prstGeom prst="rect">
            <a:avLst/>
          </a:prstGeom>
        </p:spPr>
      </p:pic>
    </p:spTree>
    <p:extLst>
      <p:ext uri="{BB962C8B-B14F-4D97-AF65-F5344CB8AC3E}">
        <p14:creationId xmlns:p14="http://schemas.microsoft.com/office/powerpoint/2010/main" val="2921218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EC8BCF-9678-4F46-B087-7C098CE43415}"/>
              </a:ext>
            </a:extLst>
          </p:cNvPr>
          <p:cNvSpPr>
            <a:spLocks noGrp="1"/>
          </p:cNvSpPr>
          <p:nvPr>
            <p:ph type="title"/>
          </p:nvPr>
        </p:nvSpPr>
        <p:spPr>
          <a:xfrm>
            <a:off x="841249" y="303610"/>
            <a:ext cx="5981278"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Search for Information</a:t>
            </a:r>
          </a:p>
        </p:txBody>
      </p:sp>
      <p:sp>
        <p:nvSpPr>
          <p:cNvPr id="4" name="Content Placeholder 3">
            <a:extLst>
              <a:ext uri="{FF2B5EF4-FFF2-40B4-BE49-F238E27FC236}">
                <a16:creationId xmlns:a16="http://schemas.microsoft.com/office/drawing/2014/main" id="{0E81D1C7-CB88-49E1-9AAD-9B12DF0FFBF8}"/>
              </a:ext>
            </a:extLst>
          </p:cNvPr>
          <p:cNvSpPr>
            <a:spLocks noGrp="1"/>
          </p:cNvSpPr>
          <p:nvPr>
            <p:ph sz="half" idx="1"/>
          </p:nvPr>
        </p:nvSpPr>
        <p:spPr>
          <a:xfrm>
            <a:off x="841249" y="1657255"/>
            <a:ext cx="10368019" cy="2456866"/>
          </a:xfrm>
        </p:spPr>
        <p:txBody>
          <a:bodyPr vert="horz" lIns="91440" tIns="45720" rIns="91440" bIns="45720" rtlCol="0">
            <a:normAutofit/>
          </a:bodyPr>
          <a:lstStyle/>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Calibri" panose="020F0502020204030204" pitchFamily="34" charset="0"/>
                <a:cs typeface="Times New Roman" panose="02020603050405020304" pitchFamily="18" charset="0"/>
              </a:rPr>
              <a:t>Click on the </a:t>
            </a:r>
            <a:r>
              <a:rPr lang="en-AU" sz="1800" b="1" dirty="0">
                <a:effectLst/>
                <a:latin typeface="Arial" panose="020B0604020202020204" pitchFamily="34" charset="0"/>
                <a:ea typeface="Calibri" panose="020F0502020204030204" pitchFamily="34" charset="0"/>
                <a:cs typeface="Times New Roman" panose="02020603050405020304" pitchFamily="18" charset="0"/>
              </a:rPr>
              <a:t>search icon</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Calibri" panose="020F0502020204030204" pitchFamily="34" charset="0"/>
                <a:cs typeface="Times New Roman" panose="02020603050405020304" pitchFamily="18" charset="0"/>
              </a:rPr>
              <a:t>Enter any term related to the topic you are interested in</a:t>
            </a:r>
          </a:p>
          <a:p>
            <a:pPr marL="342900" lvl="0" indent="-342900">
              <a:lnSpc>
                <a:spcPct val="110000"/>
              </a:lnSpc>
              <a:spcBef>
                <a:spcPts val="600"/>
              </a:spcBef>
              <a:spcAft>
                <a:spcPts val="600"/>
              </a:spcAft>
              <a:buFont typeface="Symbol" panose="05050102010706020507" pitchFamily="18" charset="2"/>
              <a:buChar char=""/>
            </a:pPr>
            <a:endParaRPr lang="en-AU" sz="1800" dirty="0">
              <a:latin typeface="Arial" panose="020B0604020202020204" pitchFamily="34" charset="0"/>
              <a:ea typeface="Calibri" panose="020F0502020204030204" pitchFamily="34" charset="0"/>
              <a:cs typeface="Times New Roman" panose="02020603050405020304" pitchFamily="18" charset="0"/>
            </a:endParaRPr>
          </a:p>
          <a:p>
            <a:pPr marL="0" lvl="0" indent="0">
              <a:lnSpc>
                <a:spcPct val="110000"/>
              </a:lnSpc>
              <a:spcBef>
                <a:spcPts val="600"/>
              </a:spcBef>
              <a:spcAft>
                <a:spcPts val="600"/>
              </a:spcAft>
              <a:buNone/>
            </a:pPr>
            <a:r>
              <a:rPr lang="en-AU" sz="1800" b="1" dirty="0">
                <a:latin typeface="Arial" panose="020B0604020202020204" pitchFamily="34" charset="0"/>
                <a:ea typeface="Calibri" panose="020F0502020204030204" pitchFamily="34" charset="0"/>
                <a:cs typeface="Times New Roman" panose="02020603050405020304" pitchFamily="18" charset="0"/>
              </a:rPr>
              <a:t>Tip</a:t>
            </a:r>
            <a:r>
              <a:rPr lang="en-AU" sz="1800" dirty="0">
                <a:latin typeface="Arial" panose="020B0604020202020204" pitchFamily="34" charset="0"/>
                <a:ea typeface="Calibri" panose="020F0502020204030204" pitchFamily="34" charset="0"/>
                <a:cs typeface="Times New Roman" panose="02020603050405020304" pitchFamily="18" charset="0"/>
              </a:rPr>
              <a:t>: Search from the Home page to search all of the content in the system. </a:t>
            </a:r>
            <a:endParaRPr lang="en-AU"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63A2FED5-88ED-4949-BC44-D2205D34838E}"/>
              </a:ext>
            </a:extLst>
          </p:cNvPr>
          <p:cNvSpPr/>
          <p:nvPr/>
        </p:nvSpPr>
        <p:spPr>
          <a:xfrm>
            <a:off x="9763432" y="5289415"/>
            <a:ext cx="1061884" cy="3932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5" descr="A screenshot of a web page&#10;&#10;AI-generated content may be incorrect.">
            <a:extLst>
              <a:ext uri="{FF2B5EF4-FFF2-40B4-BE49-F238E27FC236}">
                <a16:creationId xmlns:a16="http://schemas.microsoft.com/office/drawing/2014/main" id="{3AB99846-2A50-E450-7484-BA1FE40F3B1C}"/>
              </a:ext>
            </a:extLst>
          </p:cNvPr>
          <p:cNvPicPr>
            <a:picLocks noChangeAspect="1"/>
          </p:cNvPicPr>
          <p:nvPr/>
        </p:nvPicPr>
        <p:blipFill rotWithShape="1">
          <a:blip r:embed="rId3">
            <a:extLst>
              <a:ext uri="{28A0092B-C50C-407E-A947-70E740481C1C}">
                <a14:useLocalDpi xmlns:a14="http://schemas.microsoft.com/office/drawing/2010/main" val="0"/>
              </a:ext>
            </a:extLst>
          </a:blip>
          <a:srcRect b="75746"/>
          <a:stretch>
            <a:fillRect/>
          </a:stretch>
        </p:blipFill>
        <p:spPr bwMode="auto">
          <a:xfrm>
            <a:off x="668888" y="4276704"/>
            <a:ext cx="11208742" cy="20254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97045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search results&#10;&#10;AI-generated content may be incorrect.">
            <a:extLst>
              <a:ext uri="{FF2B5EF4-FFF2-40B4-BE49-F238E27FC236}">
                <a16:creationId xmlns:a16="http://schemas.microsoft.com/office/drawing/2014/main" id="{20C7EE3E-E93F-FF1D-2CF0-F42EBACF53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783" y="121688"/>
            <a:ext cx="6993111" cy="5972937"/>
          </a:xfrm>
          <a:prstGeom prst="rect">
            <a:avLst/>
          </a:prstGeom>
        </p:spPr>
      </p:pic>
    </p:spTree>
    <p:extLst>
      <p:ext uri="{BB962C8B-B14F-4D97-AF65-F5344CB8AC3E}">
        <p14:creationId xmlns:p14="http://schemas.microsoft.com/office/powerpoint/2010/main" val="935727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EC8BCF-9678-4F46-B087-7C098CE43415}"/>
              </a:ext>
            </a:extLst>
          </p:cNvPr>
          <p:cNvSpPr>
            <a:spLocks noGrp="1"/>
          </p:cNvSpPr>
          <p:nvPr>
            <p:ph type="title"/>
          </p:nvPr>
        </p:nvSpPr>
        <p:spPr>
          <a:xfrm>
            <a:off x="841249" y="303610"/>
            <a:ext cx="5981278"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Browse content </a:t>
            </a:r>
          </a:p>
        </p:txBody>
      </p:sp>
      <p:sp>
        <p:nvSpPr>
          <p:cNvPr id="4" name="Content Placeholder 3">
            <a:extLst>
              <a:ext uri="{FF2B5EF4-FFF2-40B4-BE49-F238E27FC236}">
                <a16:creationId xmlns:a16="http://schemas.microsoft.com/office/drawing/2014/main" id="{0E81D1C7-CB88-49E1-9AAD-9B12DF0FFBF8}"/>
              </a:ext>
            </a:extLst>
          </p:cNvPr>
          <p:cNvSpPr>
            <a:spLocks noGrp="1"/>
          </p:cNvSpPr>
          <p:nvPr>
            <p:ph sz="half" idx="1"/>
          </p:nvPr>
        </p:nvSpPr>
        <p:spPr>
          <a:xfrm>
            <a:off x="973394" y="1625532"/>
            <a:ext cx="9674941" cy="1264625"/>
          </a:xfrm>
        </p:spPr>
        <p:txBody>
          <a:bodyPr vert="horz" lIns="91440" tIns="45720" rIns="91440" bIns="45720" rtlCol="0">
            <a:normAutofit/>
          </a:bodyPr>
          <a:lstStyle/>
          <a:p>
            <a:pPr marL="0" lvl="0" indent="0">
              <a:lnSpc>
                <a:spcPct val="110000"/>
              </a:lnSpc>
              <a:spcBef>
                <a:spcPts val="600"/>
              </a:spcBef>
              <a:spcAft>
                <a:spcPts val="600"/>
              </a:spcAft>
              <a:buNone/>
            </a:pPr>
            <a:r>
              <a:rPr lang="en-US" sz="2400" b="1" dirty="0">
                <a:effectLst/>
                <a:latin typeface="Arial" panose="020B0604020202020204" pitchFamily="34" charset="0"/>
                <a:ea typeface="Calibri" panose="020F0502020204030204" pitchFamily="34" charset="0"/>
                <a:cs typeface="Times New Roman" panose="02020603050405020304" pitchFamily="18" charset="0"/>
              </a:rPr>
              <a:t>Browse</a:t>
            </a:r>
            <a:r>
              <a:rPr lang="en-US" sz="2400" dirty="0">
                <a:effectLst/>
                <a:latin typeface="Arial" panose="020B0604020202020204" pitchFamily="34" charset="0"/>
                <a:ea typeface="Calibri" panose="020F0502020204030204" pitchFamily="34" charset="0"/>
                <a:cs typeface="Times New Roman" panose="02020603050405020304" pitchFamily="18" charset="0"/>
              </a:rPr>
              <a:t> displays </a:t>
            </a:r>
            <a:r>
              <a:rPr lang="en-US" sz="2400" dirty="0">
                <a:latin typeface="Arial" panose="020B0604020202020204" pitchFamily="34" charset="0"/>
                <a:ea typeface="Calibri" panose="020F0502020204030204" pitchFamily="34" charset="0"/>
                <a:cs typeface="Times New Roman" panose="02020603050405020304" pitchFamily="18" charset="0"/>
              </a:rPr>
              <a:t>only your assigned reading displayed by Category. The Browse view is </a:t>
            </a:r>
            <a:r>
              <a:rPr lang="en-US" sz="2400" b="1" i="1" dirty="0">
                <a:latin typeface="Arial" panose="020B0604020202020204" pitchFamily="34" charset="0"/>
                <a:ea typeface="Calibri" panose="020F0502020204030204" pitchFamily="34" charset="0"/>
                <a:cs typeface="Times New Roman" panose="02020603050405020304" pitchFamily="18" charset="0"/>
              </a:rPr>
              <a:t>not</a:t>
            </a:r>
            <a:r>
              <a:rPr lang="en-US" sz="2400" dirty="0">
                <a:latin typeface="Arial" panose="020B0604020202020204" pitchFamily="34" charset="0"/>
                <a:ea typeface="Calibri" panose="020F0502020204030204" pitchFamily="34" charset="0"/>
                <a:cs typeface="Times New Roman" panose="02020603050405020304" pitchFamily="18" charset="0"/>
              </a:rPr>
              <a:t> the preferred way of finding content.</a:t>
            </a:r>
            <a:endParaRPr lang="en-US" sz="2400" dirty="0">
              <a:latin typeface="Arial" panose="020B0604020202020204" pitchFamily="34" charset="0"/>
              <a:cs typeface="Arial" panose="020B0604020202020204" pitchFamily="34" charset="0"/>
            </a:endParaRPr>
          </a:p>
        </p:txBody>
      </p:sp>
      <p:pic>
        <p:nvPicPr>
          <p:cNvPr id="7" name="Picture 6" descr="A screenshot of a computer&#10;&#10;AI-generated content may be incorrect.">
            <a:extLst>
              <a:ext uri="{FF2B5EF4-FFF2-40B4-BE49-F238E27FC236}">
                <a16:creationId xmlns:a16="http://schemas.microsoft.com/office/drawing/2014/main" id="{2ACBDB81-457B-E731-466B-E50E9AF7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1854" y="2684652"/>
            <a:ext cx="6605242" cy="3869738"/>
          </a:xfrm>
          <a:prstGeom prst="rect">
            <a:avLst/>
          </a:prstGeom>
        </p:spPr>
      </p:pic>
    </p:spTree>
    <p:extLst>
      <p:ext uri="{BB962C8B-B14F-4D97-AF65-F5344CB8AC3E}">
        <p14:creationId xmlns:p14="http://schemas.microsoft.com/office/powerpoint/2010/main" val="3191289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EC8BCF-9678-4F46-B087-7C098CE43415}"/>
              </a:ext>
            </a:extLst>
          </p:cNvPr>
          <p:cNvSpPr>
            <a:spLocks noGrp="1"/>
          </p:cNvSpPr>
          <p:nvPr>
            <p:ph type="title"/>
          </p:nvPr>
        </p:nvSpPr>
        <p:spPr>
          <a:xfrm>
            <a:off x="841249" y="277484"/>
            <a:ext cx="5981278" cy="1684638"/>
          </a:xfrm>
        </p:spPr>
        <p:txBody>
          <a:bodyPr vert="horz" lIns="91440" tIns="45720" rIns="91440" bIns="45720" rtlCol="0" anchor="ctr">
            <a:normAutofit/>
          </a:bodyPr>
          <a:lstStyle/>
          <a:p>
            <a:r>
              <a:rPr lang="en-US" sz="4000" dirty="0">
                <a:latin typeface="Arial" panose="020B0604020202020204" pitchFamily="34" charset="0"/>
                <a:cs typeface="Arial" panose="020B0604020202020204" pitchFamily="34" charset="0"/>
              </a:rPr>
              <a:t>List content </a:t>
            </a:r>
          </a:p>
        </p:txBody>
      </p:sp>
      <p:sp>
        <p:nvSpPr>
          <p:cNvPr id="4" name="Content Placeholder 3">
            <a:extLst>
              <a:ext uri="{FF2B5EF4-FFF2-40B4-BE49-F238E27FC236}">
                <a16:creationId xmlns:a16="http://schemas.microsoft.com/office/drawing/2014/main" id="{0E81D1C7-CB88-49E1-9AAD-9B12DF0FFBF8}"/>
              </a:ext>
            </a:extLst>
          </p:cNvPr>
          <p:cNvSpPr>
            <a:spLocks noGrp="1"/>
          </p:cNvSpPr>
          <p:nvPr>
            <p:ph sz="half" idx="1"/>
          </p:nvPr>
        </p:nvSpPr>
        <p:spPr>
          <a:xfrm>
            <a:off x="841249" y="1599406"/>
            <a:ext cx="10377357" cy="1176451"/>
          </a:xfrm>
        </p:spPr>
        <p:txBody>
          <a:bodyPr vert="horz" lIns="91440" tIns="45720" rIns="91440" bIns="45720" rtlCol="0">
            <a:normAutofit/>
          </a:bodyPr>
          <a:lstStyle/>
          <a:p>
            <a:pPr marL="0" lvl="0" indent="0">
              <a:lnSpc>
                <a:spcPct val="110000"/>
              </a:lnSpc>
              <a:spcBef>
                <a:spcPts val="600"/>
              </a:spcBef>
              <a:spcAft>
                <a:spcPts val="600"/>
              </a:spcAft>
              <a:buNone/>
            </a:pPr>
            <a:r>
              <a:rPr lang="en-US" sz="2000" dirty="0">
                <a:effectLst/>
                <a:latin typeface="Arial" panose="020B0604020202020204" pitchFamily="34" charset="0"/>
                <a:ea typeface="Calibri" panose="020F0502020204030204" pitchFamily="34" charset="0"/>
                <a:cs typeface="Times New Roman" panose="02020603050405020304" pitchFamily="18" charset="0"/>
              </a:rPr>
              <a:t>After selecting policies, processes or documents, you can view all the content in a list. </a:t>
            </a:r>
          </a:p>
          <a:p>
            <a:pPr marL="0" lvl="0" indent="0">
              <a:lnSpc>
                <a:spcPct val="110000"/>
              </a:lnSpc>
              <a:spcBef>
                <a:spcPts val="600"/>
              </a:spcBef>
              <a:spcAft>
                <a:spcPts val="600"/>
              </a:spcAft>
              <a:buNone/>
            </a:pPr>
            <a:r>
              <a:rPr lang="en-US" sz="2000" b="1" dirty="0">
                <a:latin typeface="Arial" panose="020B0604020202020204" pitchFamily="34" charset="0"/>
                <a:ea typeface="Calibri" panose="020F0502020204030204" pitchFamily="34" charset="0"/>
                <a:cs typeface="Times New Roman" panose="02020603050405020304" pitchFamily="18" charset="0"/>
              </a:rPr>
              <a:t>The List View is the preferred way to view </a:t>
            </a:r>
            <a:r>
              <a:rPr lang="en-US" sz="2000" dirty="0">
                <a:latin typeface="Arial" panose="020B0604020202020204" pitchFamily="34" charset="0"/>
                <a:ea typeface="Calibri" panose="020F0502020204030204" pitchFamily="34" charset="0"/>
                <a:cs typeface="Times New Roman" panose="02020603050405020304" pitchFamily="18" charset="0"/>
              </a:rPr>
              <a:t>content as it will show all published items. </a:t>
            </a:r>
            <a:endParaRPr lang="en-US" sz="20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35D5B463-C38A-413E-A062-141A0A57F035}"/>
              </a:ext>
            </a:extLst>
          </p:cNvPr>
          <p:cNvSpPr/>
          <p:nvPr/>
        </p:nvSpPr>
        <p:spPr>
          <a:xfrm>
            <a:off x="8534400" y="3510116"/>
            <a:ext cx="648789" cy="2127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descr="A screenshot of a computer&#10;&#10;AI-generated content may be incorrect.">
            <a:extLst>
              <a:ext uri="{FF2B5EF4-FFF2-40B4-BE49-F238E27FC236}">
                <a16:creationId xmlns:a16="http://schemas.microsoft.com/office/drawing/2014/main" id="{DECA14C0-1D60-9B46-96D5-3656C3AC2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8192" y="2775857"/>
            <a:ext cx="5032566" cy="3717236"/>
          </a:xfrm>
          <a:prstGeom prst="rect">
            <a:avLst/>
          </a:prstGeom>
        </p:spPr>
      </p:pic>
    </p:spTree>
    <p:extLst>
      <p:ext uri="{BB962C8B-B14F-4D97-AF65-F5344CB8AC3E}">
        <p14:creationId xmlns:p14="http://schemas.microsoft.com/office/powerpoint/2010/main" val="1978588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C5D7BE6393B34DA027B0D31E10602B" ma:contentTypeVersion="14" ma:contentTypeDescription="Create a new document." ma:contentTypeScope="" ma:versionID="1647fed12e15630939eeb8b4029a09c3">
  <xsd:schema xmlns:xsd="http://www.w3.org/2001/XMLSchema" xmlns:xs="http://www.w3.org/2001/XMLSchema" xmlns:p="http://schemas.microsoft.com/office/2006/metadata/properties" xmlns:ns2="f2834a9c-f45b-49fd-af32-2c2c2a37ce2e" xmlns:ns3="1559bfff-b7c0-4d40-a681-c25c3a367eff" targetNamespace="http://schemas.microsoft.com/office/2006/metadata/properties" ma:root="true" ma:fieldsID="7f28becb44298f0e0dbfadbd1c58807b" ns2:_="" ns3:_="">
    <xsd:import namespace="f2834a9c-f45b-49fd-af32-2c2c2a37ce2e"/>
    <xsd:import namespace="1559bfff-b7c0-4d40-a681-c25c3a367ef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834a9c-f45b-49fd-af32-2c2c2a37ce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5e392769-4c20-48f5-affd-6f459d96878e"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59bfff-b7c0-4d40-a681-c25c3a367ef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2834a9c-f45b-49fd-af32-2c2c2a37ce2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266D5D2-0D70-4270-BF44-88D02E2C79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834a9c-f45b-49fd-af32-2c2c2a37ce2e"/>
    <ds:schemaRef ds:uri="1559bfff-b7c0-4d40-a681-c25c3a367e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BC4A448-3389-4FE5-BC21-24A2CA75F2F3}">
  <ds:schemaRefs>
    <ds:schemaRef ds:uri="http://schemas.microsoft.com/sharepoint/v3/contenttype/forms"/>
  </ds:schemaRefs>
</ds:datastoreItem>
</file>

<file path=customXml/itemProps3.xml><?xml version="1.0" encoding="utf-8"?>
<ds:datastoreItem xmlns:ds="http://schemas.openxmlformats.org/officeDocument/2006/customXml" ds:itemID="{D8AD047C-9EA9-4495-B2C8-7182E9CB1639}">
  <ds:schemaRefs>
    <ds:schemaRef ds:uri="http://schemas.microsoft.com/office/2006/metadata/properties"/>
    <ds:schemaRef ds:uri="http://schemas.microsoft.com/office/infopath/2007/PartnerControls"/>
    <ds:schemaRef ds:uri="f2834a9c-f45b-49fd-af32-2c2c2a37ce2e"/>
  </ds:schemaRefs>
</ds:datastoreItem>
</file>

<file path=docProps/app.xml><?xml version="1.0" encoding="utf-8"?>
<Properties xmlns="http://schemas.openxmlformats.org/officeDocument/2006/extended-properties" xmlns:vt="http://schemas.openxmlformats.org/officeDocument/2006/docPropsVTypes">
  <TotalTime>80</TotalTime>
  <Words>818</Words>
  <Application>Microsoft Office PowerPoint</Application>
  <PresentationFormat>Widescreen</PresentationFormat>
  <Paragraphs>80</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Aptos</vt:lpstr>
      <vt:lpstr>Arial</vt:lpstr>
      <vt:lpstr>Calibri</vt:lpstr>
      <vt:lpstr>Calibri Light</vt:lpstr>
      <vt:lpstr>Symbol</vt:lpstr>
      <vt:lpstr>Office Theme</vt:lpstr>
      <vt:lpstr>[Insert organisation name]</vt:lpstr>
      <vt:lpstr>Training Agenda</vt:lpstr>
      <vt:lpstr>Logging in for the first time</vt:lpstr>
      <vt:lpstr>Logging into the QMS</vt:lpstr>
      <vt:lpstr>What’s in the QMS</vt:lpstr>
      <vt:lpstr>Search for Information</vt:lpstr>
      <vt:lpstr>PowerPoint Presentation</vt:lpstr>
      <vt:lpstr>Browse content </vt:lpstr>
      <vt:lpstr>List content </vt:lpstr>
      <vt:lpstr>Finished? Log Out of the SQMS</vt:lpstr>
      <vt:lpstr>Need help?</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Havilah Hostels</dc:title>
  <dc:creator>Sarah Barter</dc:creator>
  <cp:lastModifiedBy>Mandi Ackman</cp:lastModifiedBy>
  <cp:revision>5</cp:revision>
  <dcterms:created xsi:type="dcterms:W3CDTF">2021-03-03T04:12:25Z</dcterms:created>
  <dcterms:modified xsi:type="dcterms:W3CDTF">2025-11-06T23:19:49Z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0x010100F3C5D7BE6393B34DA027B0D31E10602B</vt:lpwstr>
  </property>
  <property fmtid="{D5CDD505-2E9C-101B-9397-08002B2CF9AE}" pid="3" name="MediaServiceImageTags">
    <vt:lpwstr/>
  </property>
</Properties>
</file>